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F61E-3ED0-4E1E-BB1C-5D7BEAFC611A}" type="datetimeFigureOut">
              <a:rPr lang="ru-RU" smtClean="0"/>
              <a:pPr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E7A3-476E-484D-BE2B-837F715AB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F61E-3ED0-4E1E-BB1C-5D7BEAFC611A}" type="datetimeFigureOut">
              <a:rPr lang="ru-RU" smtClean="0"/>
              <a:pPr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E7A3-476E-484D-BE2B-837F715AB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F61E-3ED0-4E1E-BB1C-5D7BEAFC611A}" type="datetimeFigureOut">
              <a:rPr lang="ru-RU" smtClean="0"/>
              <a:pPr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E7A3-476E-484D-BE2B-837F715AB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F61E-3ED0-4E1E-BB1C-5D7BEAFC611A}" type="datetimeFigureOut">
              <a:rPr lang="ru-RU" smtClean="0"/>
              <a:pPr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E7A3-476E-484D-BE2B-837F715AB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F61E-3ED0-4E1E-BB1C-5D7BEAFC611A}" type="datetimeFigureOut">
              <a:rPr lang="ru-RU" smtClean="0"/>
              <a:pPr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E7A3-476E-484D-BE2B-837F715AB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F61E-3ED0-4E1E-BB1C-5D7BEAFC611A}" type="datetimeFigureOut">
              <a:rPr lang="ru-RU" smtClean="0"/>
              <a:pPr/>
              <a:t>09.04.2011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E7A3-476E-484D-BE2B-837F715AB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F61E-3ED0-4E1E-BB1C-5D7BEAFC611A}" type="datetimeFigureOut">
              <a:rPr lang="ru-RU" smtClean="0"/>
              <a:pPr/>
              <a:t>09.04.2011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E7A3-476E-484D-BE2B-837F715AB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F61E-3ED0-4E1E-BB1C-5D7BEAFC611A}" type="datetimeFigureOut">
              <a:rPr lang="ru-RU" smtClean="0"/>
              <a:pPr/>
              <a:t>09.04.2011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E7A3-476E-484D-BE2B-837F715AB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F61E-3ED0-4E1E-BB1C-5D7BEAFC611A}" type="datetimeFigureOut">
              <a:rPr lang="ru-RU" smtClean="0"/>
              <a:pPr/>
              <a:t>09.04.2011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E7A3-476E-484D-BE2B-837F715AB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F61E-3ED0-4E1E-BB1C-5D7BEAFC611A}" type="datetimeFigureOut">
              <a:rPr lang="ru-RU" smtClean="0"/>
              <a:pPr/>
              <a:t>09.04.2011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E7A3-476E-484D-BE2B-837F715AB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F61E-3ED0-4E1E-BB1C-5D7BEAFC611A}" type="datetimeFigureOut">
              <a:rPr lang="ru-RU" smtClean="0"/>
              <a:pPr/>
              <a:t>09.04.2011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E7A3-476E-484D-BE2B-837F715AB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AF61E-3ED0-4E1E-BB1C-5D7BEAFC611A}" type="datetimeFigureOut">
              <a:rPr lang="ru-RU" smtClean="0"/>
              <a:pPr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3E7A3-476E-484D-BE2B-837F715AB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wmf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79.png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11" Type="http://schemas.openxmlformats.org/officeDocument/2006/relationships/image" Target="../media/image77.png"/><Relationship Id="rId5" Type="http://schemas.openxmlformats.org/officeDocument/2006/relationships/slide" Target="slide13.xml"/><Relationship Id="rId10" Type="http://schemas.openxmlformats.org/officeDocument/2006/relationships/image" Target="../media/image39.wmf"/><Relationship Id="rId4" Type="http://schemas.openxmlformats.org/officeDocument/2006/relationships/image" Target="../media/image75.png"/><Relationship Id="rId9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F%D0%B5%D1%82%D1%80%D0%BE%D0%B2%D1%81%D0%BA%D0%BE-%D0%A0%D0%B0%D0%B7%D1%83%D0%BC%D0%BE%D0%B2%D1%81%D0%BA%D0%B0%D1%8F_%D0%B0%D0%BB%D0%BB%D0%B5%D1%8F_(%D0%9C%D0%BE%D1%81%D0%BA%D0%B2%D0%B0)&amp;action=edit&amp;redlink=1" TargetMode="External"/><Relationship Id="rId3" Type="http://schemas.openxmlformats.org/officeDocument/2006/relationships/hyperlink" Target="http://ru.wikipedia.org/wiki/%D0%A0%D0%BE%D0%BC%D0%B0%D0%BD_%D0%A0%D1%8F%D0%B1%D1%86%D0%B5%D0%B2" TargetMode="External"/><Relationship Id="rId7" Type="http://schemas.openxmlformats.org/officeDocument/2006/relationships/hyperlink" Target="http://ru.wikipedia.org/wiki/%D0%9C%D0%BE%D1%81%D0%BA%D0%B2%D0%B0" TargetMode="External"/><Relationship Id="rId12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2008_%D0%B3%D0%BE%D0%B4" TargetMode="External"/><Relationship Id="rId11" Type="http://schemas.openxmlformats.org/officeDocument/2006/relationships/slide" Target="slide11.xml"/><Relationship Id="rId5" Type="http://schemas.openxmlformats.org/officeDocument/2006/relationships/hyperlink" Target="http://ru.wikipedia.org/wiki/11_%D0%B0%D0%BF%D1%80%D0%B5%D0%BB%D1%8F" TargetMode="External"/><Relationship Id="rId10" Type="http://schemas.openxmlformats.org/officeDocument/2006/relationships/hyperlink" Target="http://ru.wikipedia.org/wiki/%D0%9C%D0%B5%D0%B4%D0%B2%D0%B5%D0%B4%D0%B5%D0%B2,_%D0%9F%D0%B0%D0%B2%D0%B5%D0%BB" TargetMode="External"/><Relationship Id="rId4" Type="http://schemas.openxmlformats.org/officeDocument/2006/relationships/hyperlink" Target="http://ru.wikipedia.org/wiki/%D0%A2%D1%80%D0%B5%D0%BD%D1%82%D0%B5%D0%BC%D1%91%D0%BB%D0%BB%D0%B5%D1%80" TargetMode="External"/><Relationship Id="rId9" Type="http://schemas.openxmlformats.org/officeDocument/2006/relationships/hyperlink" Target="http://ru.wikipedia.org/w/index.php?title=%D0%98%D0%BD%D1%81%D1%82%D0%B8%D1%82%D1%83%D1%82_%D0%B2%D0%BE%D0%B5%D0%BD%D0%BD%D0%BE%D0%B9_%D0%BC%D0%B5%D0%B4%D0%B8%D1%86%D0%B8%D0%BD%D1%8B&amp;action=edit&amp;redlink=1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0%BE%D0%BC%D0%B5%D0%BD%D0%BD%D0%BE%D0%B5_%D0%B8%D0%BC%D1%8F" TargetMode="External"/><Relationship Id="rId13" Type="http://schemas.openxmlformats.org/officeDocument/2006/relationships/hyperlink" Target="http://ru.wikipedia.org/wiki/%D0%9A%D0%B5%D0%BD%D0%BD%D0%B5%D0%B4%D0%B8,_%D0%96%D0%B0%D0%BA%D0%BB%D0%B8%D0%BD" TargetMode="External"/><Relationship Id="rId18" Type="http://schemas.openxmlformats.org/officeDocument/2006/relationships/hyperlink" Target="http://ru.wikipedia.org/wiki/%D0%9A%D0%BE%D0%BC%D0%BF%D1%8C%D1%8E%D1%82%D0%B5%D1%80%D0%BD%D0%B0%D1%8F_%D0%B0%D0%BD%D0%B8%D0%BC%D0%B0%D1%86%D0%B8%D1%8F" TargetMode="External"/><Relationship Id="rId3" Type="http://schemas.openxmlformats.org/officeDocument/2006/relationships/hyperlink" Target="http://ru.wikipedia.org/wiki/%D0%9F%D1%80%D0%B5%D1%81%D1%81-%D0%BA%D0%BE%D0%BD%D1%84%D0%B5%D1%80%D0%B5%D0%BD%D1%86%D0%B8%D1%8F" TargetMode="External"/><Relationship Id="rId21" Type="http://schemas.openxmlformats.org/officeDocument/2006/relationships/slide" Target="slide11.xml"/><Relationship Id="rId7" Type="http://schemas.openxmlformats.org/officeDocument/2006/relationships/hyperlink" Target="http://ru.wikipedia.org/wiki/Google" TargetMode="External"/><Relationship Id="rId12" Type="http://schemas.openxmlformats.org/officeDocument/2006/relationships/hyperlink" Target="http://ru.wikipedia.org/wiki/%D0%9A%D0%B5%D0%BD%D0%BD%D0%B5%D0%B4%D0%B8,_%D0%94%D0%B6%D0%BE%D0%BD_%D0%A4%D0%B8%D1%86%D0%B4%D0%B6%D0%B5%D1%80%D0%B0%D0%BB%D1%8C%D0%B4" TargetMode="External"/><Relationship Id="rId17" Type="http://schemas.openxmlformats.org/officeDocument/2006/relationships/hyperlink" Target="http://ru.wikipedia.org/wiki/%D0%9F%D0%BE%D0%BB%D0%BD%D0%BE%D0%BC%D0%B5%D1%82%D1%80%D0%B0%D0%B6%D0%BD%D1%8B%D0%B9_%D1%84%D0%B8%D0%BB%D1%8C%D0%BC" TargetMode="External"/><Relationship Id="rId2" Type="http://schemas.openxmlformats.org/officeDocument/2006/relationships/image" Target="../media/image82.png"/><Relationship Id="rId16" Type="http://schemas.openxmlformats.org/officeDocument/2006/relationships/hyperlink" Target="http://ru.wikipedia.org/wiki/%D0%A6%D0%B5%D0%BD%D1%82%D1%80%D0%BD%D0%B0%D1%83%D1%87%D1%84%D0%B8%D0%BB%D1%8C%D0%BC" TargetMode="External"/><Relationship Id="rId20" Type="http://schemas.openxmlformats.org/officeDocument/2006/relationships/hyperlink" Target="http://ru.wikipedia.org/wiki/%D0%A1%D1%82%D0%B5%D1%80%D0%B5%D0%BE%D0%B8%D0%B7%D0%BE%D0%B1%D1%80%D0%B0%D0%B6%D0%B5%D0%BD%D0%B8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0%BE%D0%B8%D1%81%D0%BA%D0%BE%D0%B2%D0%B0%D1%8F_%D1%81%D0%B8%D1%81%D1%82%D0%B5%D0%BC%D0%B0" TargetMode="External"/><Relationship Id="rId11" Type="http://schemas.openxmlformats.org/officeDocument/2006/relationships/hyperlink" Target="http://ru.wikipedia.org/wiki/%D0%9F%D1%80%D0%B5%D0%B7%D0%B8%D0%B4%D0%B5%D0%BD%D1%82_%D0%A1%D0%A8%D0%90" TargetMode="External"/><Relationship Id="rId5" Type="http://schemas.openxmlformats.org/officeDocument/2006/relationships/hyperlink" Target="http://ru.wikipedia.org/wiki/%D0%91%D0%B5%D0%BB%D0%BA%D0%B0_%D0%B8_%D0%A1%D1%82%D1%80%D0%B5%D0%BB%D0%BA%D0%B0#cite_note-11" TargetMode="External"/><Relationship Id="rId15" Type="http://schemas.openxmlformats.org/officeDocument/2006/relationships/hyperlink" Target="http://ru.wikipedia.org/wiki/18_%D0%BC%D0%B0%D1%80%D1%82%D0%B0" TargetMode="External"/><Relationship Id="rId10" Type="http://schemas.openxmlformats.org/officeDocument/2006/relationships/hyperlink" Target="http://ru.wikipedia.org/wiki/%D0%A5%D1%80%D1%83%D1%89%D1%91%D0%B2,_%D0%9D%D0%B8%D0%BA%D0%B8%D1%82%D0%B0_%D0%A1%D0%B5%D1%80%D0%B3%D0%B5%D0%B5%D0%B2%D0%B8%D1%87" TargetMode="External"/><Relationship Id="rId19" Type="http://schemas.openxmlformats.org/officeDocument/2006/relationships/hyperlink" Target="http://ru.wikipedia.org/wiki/%D0%91%D0%B5%D0%BB%D0%BA%D0%B0_%D0%B8_%D0%A1%D1%82%D1%80%D0%B5%D0%BB%D0%BA%D0%B0._%D0%97%D0%B2%D1%91%D0%B7%D0%B4%D0%BD%D1%8B%D0%B5_%D1%81%D0%BE%D0%B1%D0%B0%D0%BA%D0%B8" TargetMode="External"/><Relationship Id="rId4" Type="http://schemas.openxmlformats.org/officeDocument/2006/relationships/hyperlink" Target="http://ru.wikipedia.org/wiki/%D0%A2%D0%90%D0%A1%D0%A1" TargetMode="External"/><Relationship Id="rId9" Type="http://schemas.openxmlformats.org/officeDocument/2006/relationships/hyperlink" Target="http://ru.wikipedia.org/wiki/2010_%D0%B3%D0%BE%D0%B4" TargetMode="External"/><Relationship Id="rId14" Type="http://schemas.openxmlformats.org/officeDocument/2006/relationships/hyperlink" Target="http://ru.wikipedia.org/wiki/%D0%9C%D0%B5%D0%BC%D0%BE%D1%80%D0%B8%D0%B0%D0%BB%D1%8C%D0%BD%D1%8B%D0%B9_%D0%BC%D1%83%D0%B7%D0%B5%D0%B9_%D0%BA%D0%BE%D1%81%D0%BC%D0%BE%D0%BD%D0%B0%D0%B2%D1%82%D0%B8%D0%BA%D0%B8" TargetMode="External"/><Relationship Id="rId22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F%D0%BE%D0%BB%D0%BB%D0%BE%D0%BD_(%D0%9A%D0%90)" TargetMode="External"/><Relationship Id="rId13" Type="http://schemas.openxmlformats.org/officeDocument/2006/relationships/hyperlink" Target="http://ru.wikipedia.org/wiki/%D0%9A%D0%A5%D0%9B" TargetMode="External"/><Relationship Id="rId3" Type="http://schemas.openxmlformats.org/officeDocument/2006/relationships/hyperlink" Target="http://ru.wikipedia.org/wiki/%D0%93%D0%B0%D0%B3%D0%B0%D1%80%D0%B8%D0%BD%D0%B0,_%D0%9F%D1%80%D0%B0%D1%81%D0%BA%D0%BE%D0%B2%D1%8C%D1%8F_%D0%AE%D1%80%D1%8C%D0%B5%D0%B2%D0%BD%D0%B0" TargetMode="External"/><Relationship Id="rId7" Type="http://schemas.openxmlformats.org/officeDocument/2006/relationships/hyperlink" Target="http://ru.wikipedia.org/wiki/%D0%9B%D0%B0%D0%B9%D0%BA%D0%B0_(%D1%81%D0%BE%D0%B1%D0%B0%D0%BA%D0%B0-%D0%BA%D0%BE%D1%81%D0%BC%D0%BE%D0%BD%D0%B0%D0%B2%D1%82)" TargetMode="External"/><Relationship Id="rId12" Type="http://schemas.openxmlformats.org/officeDocument/2006/relationships/hyperlink" Target="http://ru.wikipedia.org/wiki/%D0%A7%D0%B5%D0%BC%D0%BF%D0%B8%D0%BE%D0%BD%D0%B0%D1%82_%D0%A0%D0%BE%D1%81%D1%81%D0%B8%D0%B8_%D0%BF%D0%BE_%D1%85%D0%BE%D0%BA%D0%BA%D0%B5%D1%8E_%D1%81_%D1%88%D0%B0%D0%B9%D0%B1%D0%BE%D0%B9" TargetMode="External"/><Relationship Id="rId2" Type="http://schemas.openxmlformats.org/officeDocument/2006/relationships/image" Target="../media/image83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1%80%D0%B5%D1%86%D0%B8%D1%8F" TargetMode="External"/><Relationship Id="rId11" Type="http://schemas.openxmlformats.org/officeDocument/2006/relationships/hyperlink" Target="http://ru.wikipedia.org/wiki/%D0%90%D1%80%D0%BC%D1%81%D1%82%D1%80%D0%BE%D0%BD%D0%B3,_%D0%9D%D0%B8%D0%BB_%D0%9E%D0%BB%D0%B4%D0%B5%D0%BD" TargetMode="External"/><Relationship Id="rId5" Type="http://schemas.openxmlformats.org/officeDocument/2006/relationships/hyperlink" Target="http://ru.wikipedia.org/wiki/%D0%9A%D1%80%D0%B8%D1%82" TargetMode="External"/><Relationship Id="rId15" Type="http://schemas.openxmlformats.org/officeDocument/2006/relationships/slide" Target="slide11.xml"/><Relationship Id="rId10" Type="http://schemas.openxmlformats.org/officeDocument/2006/relationships/hyperlink" Target="http://ru.wikipedia.org/wiki/%D0%A8%D0%B0%D1%82%D1%82%D0%BB" TargetMode="External"/><Relationship Id="rId4" Type="http://schemas.openxmlformats.org/officeDocument/2006/relationships/hyperlink" Target="http://ru.wikipedia.org/wiki/%D0%A4%D1%91%D0%B4%D0%BE%D1%80%D0%BE%D0%B2,_%D0%9D%D0%B8%D0%BA%D0%BE%D0%BB%D0%B0%D0%B9_%D0%A4%D1%91%D0%B4%D0%BE%D1%80%D0%BE%D0%B2%D0%B8%D1%87" TargetMode="External"/><Relationship Id="rId9" Type="http://schemas.openxmlformats.org/officeDocument/2006/relationships/hyperlink" Target="http://ru.wikipedia.org/wiki/%D0%A1%D0%BE%D1%8E%D0%B7_(%D0%BA%D0%BE%D1%81%D0%BC%D0%B8%D1%87%D0%B5%D1%81%D0%BA%D0%B8%D0%B9_%D0%BA%D0%BE%D1%80%D0%B0%D0%B1%D0%BB%D1%8C)" TargetMode="External"/><Relationship Id="rId14" Type="http://schemas.openxmlformats.org/officeDocument/2006/relationships/hyperlink" Target="http://ru.wikipedia.org/wiki/%D0%9A%D1%83%D0%B1%D0%BE%D0%BA_%D0%93%D0%B0%D0%B3%D0%B0%D1%80%D0%B8%D0%BD%D0%B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wmf"/><Relationship Id="rId18" Type="http://schemas.openxmlformats.org/officeDocument/2006/relationships/image" Target="../media/image31.gif"/><Relationship Id="rId3" Type="http://schemas.openxmlformats.org/officeDocument/2006/relationships/image" Target="../media/image20.wmf"/><Relationship Id="rId7" Type="http://schemas.openxmlformats.org/officeDocument/2006/relationships/image" Target="../media/image23.wmf"/><Relationship Id="rId12" Type="http://schemas.openxmlformats.org/officeDocument/2006/relationships/image" Target="../media/image26.wmf"/><Relationship Id="rId17" Type="http://schemas.openxmlformats.org/officeDocument/2006/relationships/image" Target="../media/image30.gif"/><Relationship Id="rId2" Type="http://schemas.openxmlformats.org/officeDocument/2006/relationships/image" Target="../media/image19.jpeg"/><Relationship Id="rId16" Type="http://schemas.openxmlformats.org/officeDocument/2006/relationships/image" Target="../media/image29.gif"/><Relationship Id="rId20" Type="http://schemas.openxmlformats.org/officeDocument/2006/relationships/image" Target="../media/image3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8.png"/><Relationship Id="rId10" Type="http://schemas.openxmlformats.org/officeDocument/2006/relationships/image" Target="../media/image2.png"/><Relationship Id="rId19" Type="http://schemas.openxmlformats.org/officeDocument/2006/relationships/image" Target="../media/image32.gif"/><Relationship Id="rId4" Type="http://schemas.openxmlformats.org/officeDocument/2006/relationships/image" Target="../media/image21.png"/><Relationship Id="rId9" Type="http://schemas.openxmlformats.org/officeDocument/2006/relationships/image" Target="../media/image4.gif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slide" Target="slide11.xml"/><Relationship Id="rId3" Type="http://schemas.openxmlformats.org/officeDocument/2006/relationships/image" Target="../media/image35.gif"/><Relationship Id="rId7" Type="http://schemas.openxmlformats.org/officeDocument/2006/relationships/slide" Target="slide7.xml"/><Relationship Id="rId12" Type="http://schemas.openxmlformats.org/officeDocument/2006/relationships/image" Target="../media/image42.png"/><Relationship Id="rId2" Type="http://schemas.openxmlformats.org/officeDocument/2006/relationships/image" Target="../media/image3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5" Type="http://schemas.openxmlformats.org/officeDocument/2006/relationships/slide" Target="slide15.xml"/><Relationship Id="rId10" Type="http://schemas.openxmlformats.org/officeDocument/2006/relationships/slide" Target="slide9.xml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5.png"/><Relationship Id="rId3" Type="http://schemas.openxmlformats.org/officeDocument/2006/relationships/image" Target="../media/image45.wmf"/><Relationship Id="rId7" Type="http://schemas.openxmlformats.org/officeDocument/2006/relationships/image" Target="../media/image49.gif"/><Relationship Id="rId12" Type="http://schemas.openxmlformats.org/officeDocument/2006/relationships/image" Target="../media/image54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11" Type="http://schemas.openxmlformats.org/officeDocument/2006/relationships/image" Target="../media/image53.png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22.wmf"/><Relationship Id="rId7" Type="http://schemas.openxmlformats.org/officeDocument/2006/relationships/image" Target="../media/image67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gif"/><Relationship Id="rId9" Type="http://schemas.openxmlformats.org/officeDocument/2006/relationships/image" Target="../media/image6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Users\User\AppData\Local\Microsoft\Windows\Temporary Internet Files\Content.IE5\Z4G1HEZT\MC90043392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1224136" cy="1224136"/>
          </a:xfrm>
          <a:prstGeom prst="rect">
            <a:avLst/>
          </a:prstGeom>
          <a:noFill/>
        </p:spPr>
      </p:pic>
      <p:pic>
        <p:nvPicPr>
          <p:cNvPr id="2056" name="Picture 8" descr="C:\Users\User\AppData\Local\Microsoft\Windows\Temporary Internet Files\Content.IE5\SSDCR2G6\MC9002963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8640"/>
            <a:ext cx="962685" cy="2204519"/>
          </a:xfrm>
          <a:prstGeom prst="rect">
            <a:avLst/>
          </a:prstGeom>
          <a:noFill/>
        </p:spPr>
      </p:pic>
      <p:pic>
        <p:nvPicPr>
          <p:cNvPr id="2057" name="Picture 9" descr="C:\Users\User\AppData\Local\Microsoft\Windows\Temporary Internet Files\Content.IE5\EZFDFKEX\MM900283778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699792" y="2492896"/>
            <a:ext cx="1346051" cy="1291880"/>
          </a:xfrm>
          <a:prstGeom prst="rect">
            <a:avLst/>
          </a:prstGeom>
          <a:noFill/>
        </p:spPr>
      </p:pic>
      <p:pic>
        <p:nvPicPr>
          <p:cNvPr id="1026" name="Picture 2" descr="C:\Users\User\AppData\Local\Microsoft\Windows\Temporary Internet Files\Content.IE5\EZFDFKEX\MC900434857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090894">
            <a:off x="1547664" y="188640"/>
            <a:ext cx="1430889" cy="1430889"/>
          </a:xfrm>
          <a:prstGeom prst="rect">
            <a:avLst/>
          </a:prstGeom>
          <a:noFill/>
        </p:spPr>
      </p:pic>
      <p:pic>
        <p:nvPicPr>
          <p:cNvPr id="1027" name="Picture 3" descr="C:\Users\User\AppData\Local\Microsoft\Windows\Temporary Internet Files\Content.IE5\2MCEQ8XP\MC900305277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787230">
            <a:off x="2960517" y="5223315"/>
            <a:ext cx="512415" cy="383927"/>
          </a:xfrm>
          <a:prstGeom prst="rect">
            <a:avLst/>
          </a:prstGeom>
          <a:noFill/>
        </p:spPr>
      </p:pic>
      <p:pic>
        <p:nvPicPr>
          <p:cNvPr id="1030" name="Picture 6" descr="C:\Users\User\AppData\Local\Microsoft\Windows\Temporary Internet Files\Content.IE5\EZFDFKEX\MC90029433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356710">
            <a:off x="2896018" y="1389665"/>
            <a:ext cx="1112593" cy="890755"/>
          </a:xfrm>
          <a:prstGeom prst="rect">
            <a:avLst/>
          </a:prstGeom>
          <a:noFill/>
        </p:spPr>
      </p:pic>
      <p:pic>
        <p:nvPicPr>
          <p:cNvPr id="1032" name="Picture 8" descr="C:\Users\User\AppData\Local\Microsoft\Windows\Temporary Internet Files\Content.IE5\SSDCR2G6\MC900280539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932829">
            <a:off x="4384828" y="3408432"/>
            <a:ext cx="1093361" cy="536918"/>
          </a:xfrm>
          <a:prstGeom prst="rect">
            <a:avLst/>
          </a:prstGeom>
          <a:noFill/>
        </p:spPr>
      </p:pic>
      <p:pic>
        <p:nvPicPr>
          <p:cNvPr id="1033" name="Picture 9" descr="C:\Users\User\AppData\Local\Microsoft\Windows\Temporary Internet Files\Content.IE5\Z4G1HEZT\MM900236249[1]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1484784"/>
            <a:ext cx="576064" cy="295233"/>
          </a:xfrm>
          <a:prstGeom prst="rect">
            <a:avLst/>
          </a:prstGeom>
          <a:noFill/>
        </p:spPr>
      </p:pic>
      <p:pic>
        <p:nvPicPr>
          <p:cNvPr id="1034" name="Picture 10" descr="C:\Users\User\AppData\Local\Microsoft\Windows\Temporary Internet Files\Content.IE5\EZFDFKEX\MM900303326[1]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4367404">
            <a:off x="1803469" y="2661218"/>
            <a:ext cx="576064" cy="507927"/>
          </a:xfrm>
          <a:prstGeom prst="rect">
            <a:avLst/>
          </a:prstGeom>
          <a:noFill/>
        </p:spPr>
      </p:pic>
      <p:pic>
        <p:nvPicPr>
          <p:cNvPr id="1037" name="Picture 13" descr="C:\Users\User\AppData\Local\Microsoft\Windows\Temporary Internet Files\Content.IE5\SSDCR2G6\MM900041035[1]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568" y="2852936"/>
            <a:ext cx="792088" cy="786945"/>
          </a:xfrm>
          <a:prstGeom prst="rect">
            <a:avLst/>
          </a:prstGeom>
          <a:noFill/>
        </p:spPr>
      </p:pic>
      <p:pic>
        <p:nvPicPr>
          <p:cNvPr id="1038" name="Picture 14" descr="C:\Users\User\AppData\Local\Microsoft\Windows\Temporary Internet Files\Content.IE5\EZFDFKEX\MM900236316[1]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132071" flipH="1">
            <a:off x="2771800" y="4293096"/>
            <a:ext cx="821036" cy="486540"/>
          </a:xfrm>
          <a:prstGeom prst="rect">
            <a:avLst/>
          </a:prstGeom>
          <a:noFill/>
        </p:spPr>
      </p:pic>
      <p:pic>
        <p:nvPicPr>
          <p:cNvPr id="1039" name="Picture 15" descr="C:\Users\User\AppData\Local\Microsoft\Windows\Temporary Internet Files\Content.IE5\EZFDFKEX\MM900283465[1]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75656" y="4221088"/>
            <a:ext cx="534350" cy="426343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5076056" y="2492896"/>
            <a:ext cx="3474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космосе.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55776" y="2492896"/>
            <a:ext cx="2606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5688632" cy="101297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Мировой человек.</a:t>
            </a:r>
            <a:endParaRPr lang="ru-RU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После полета Белки и Стрелки был вынесен вердикт, что человек может лететь в космос. И первым добровольцем стал Юрий Алексеевич Гагарин. 12 апреля 1961 года на корабле «Восток-1» он полетел в космос. Полет прошел успешно, корабль облетел вокруг Земли, Гагарин чувствовал себя нормально  и на 108 минуте благополучно приземлился в Саратовскую область недалеко от села Смеловка. Этот полет запомнился всем жителям планеты и никогда никто не забудет человеческого подвига после «собачьих» полетов.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0"/>
            <a:ext cx="161967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User\AppData\Local\Microsoft\Windows\Temporary Internet Files\Content.IE5\GCPPCDRZ\MC900432667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5079" y="5139079"/>
            <a:ext cx="1718921" cy="1718921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</a:bodyPr>
          <a:lstStyle/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Интересные факты.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8" descr="C:\Users\User\AppData\Local\Microsoft\Windows\Temporary Internet Files\Content.IE5\2MCEQ8XP\MC900431544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339661">
            <a:off x="81071" y="5254819"/>
            <a:ext cx="1575309" cy="1295254"/>
          </a:xfrm>
          <a:prstGeom prst="rect">
            <a:avLst/>
          </a:prstGeom>
          <a:noFill/>
        </p:spPr>
      </p:pic>
      <p:pic>
        <p:nvPicPr>
          <p:cNvPr id="1027" name="Picture 3" descr="C:\Users\User\AppData\Local\Microsoft\Windows\Temporary Internet Files\Content.IE5\K8THWXHV\MC900431508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1772816"/>
            <a:ext cx="1080120" cy="1080120"/>
          </a:xfrm>
          <a:prstGeom prst="rect">
            <a:avLst/>
          </a:prstGeom>
          <a:noFill/>
        </p:spPr>
      </p:pic>
      <p:pic>
        <p:nvPicPr>
          <p:cNvPr id="1028" name="Picture 4" descr="C:\Users\User\AppData\Local\Microsoft\Windows\Temporary Internet Files\Content.IE5\SSDCR2G6\MC900431547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1844824"/>
            <a:ext cx="1224136" cy="1224136"/>
          </a:xfrm>
          <a:prstGeom prst="rect">
            <a:avLst/>
          </a:prstGeom>
          <a:noFill/>
        </p:spPr>
      </p:pic>
      <p:pic>
        <p:nvPicPr>
          <p:cNvPr id="1029" name="Picture 5" descr="C:\Users\User\AppData\Local\Microsoft\Windows\Temporary Internet Files\Content.IE5\2MCEQ8XP\MC900431997[1]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4653136"/>
            <a:ext cx="1152128" cy="1152128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808" y="3861048"/>
            <a:ext cx="2181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3728" y="1124744"/>
            <a:ext cx="149616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0112" y="1268760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850106"/>
          </a:xfrm>
        </p:spPr>
        <p:txBody>
          <a:bodyPr>
            <a:prstTxWarp prst="textCascadeUp">
              <a:avLst>
                <a:gd name="adj" fmla="val 28570"/>
              </a:avLst>
            </a:prstTxWarp>
          </a:bodyPr>
          <a:lstStyle/>
          <a:p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Факты о Лайке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268760"/>
            <a:ext cx="7380312" cy="558924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</a:rPr>
              <a:t>На альбоме 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hlinkClick r:id="rId3" tooltip="Роман Рябцев"/>
              </a:rPr>
              <a:t>Романа Рябцева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</a:rPr>
              <a:t> «Красный день календаря» (1997 г.) выпущена транс-композиция «Лайка» с известным стихотворением анонимного авторства «Лайка в космосе летает...»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</a:rPr>
              <a:t>Сигареты «Лайка» были выпущены после неожиданно сильной негативной реакции людей на гибель собаки-космонавта.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</a:rPr>
              <a:t>Памятник Лайке установлен на Крите (Греция) в музее Homo Sapiens. Там же расположены памятники Юрию Гагарину, погибшим экипажам Аполлона, Союзов и Шаттлов (всего 21 человек) и вполне живому Нилу Армстронгу — за прогулку по Луне.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</a:rPr>
              <a:t>Датский диск-жокей и музыкант 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hlinkClick r:id="rId4" tooltip="Трентемёллер"/>
              </a:rPr>
              <a:t>Андерс Трентемёллер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</a:rPr>
              <a:t> в 2007 году совместно с соотечественницей Анэ Трёле выпустили ремикс песни «Moan», который сразу стал хитом и попал в топ-30 синглов Дании. В клипе для этого ремикса показана история собаки Лайки до запуска в космос и на орбите.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hlinkClick r:id="rId5"/>
              </a:rPr>
              <a:t>11 апреля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hlinkClick r:id="rId6" tooltip="2008 год"/>
              </a:rPr>
              <a:t>2008 года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</a:rPr>
              <a:t> в 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hlinkClick r:id="rId7" tooltip="Москва"/>
              </a:rPr>
              <a:t>Москве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</a:rPr>
              <a:t> на </a:t>
            </a:r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hlinkClick r:id="rId8" tooltip="Петровско-Разумовская аллея (Москва) (страница отсутствует)"/>
              </a:rPr>
              <a:t>Петровско-Разумовской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hlinkClick r:id="rId8" tooltip="Петровско-Разумовская аллея (Москва) (страница отсутствует)"/>
              </a:rPr>
              <a:t> аллее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</a:rPr>
              <a:t> на территории 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hlinkClick r:id="rId9" tooltip="Институт военной медицины (страница отсутствует)"/>
              </a:rPr>
              <a:t>Института военной медицины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</a:rPr>
              <a:t>, где готовился космический эксперимент, был установлен памятник Лайке (скульптор — 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hlinkClick r:id="rId10" tooltip="Медведев, Павел"/>
              </a:rPr>
              <a:t>Павел Медведев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</a:rPr>
              <a:t>). Двухметровый памятник представляет собой космическую ракету, переходящую в ладонь, на которой гордо стоит Лайка.</a:t>
            </a:r>
            <a:endParaRPr lang="ru-RU" sz="1800" baseline="300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052" name="Picture 4" descr="C:\Users\User\AppData\Local\Microsoft\Windows\Temporary Internet Files\Content.IE5\K8THWXHV\MC900432540[1]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288" y="5359587"/>
            <a:ext cx="1688889" cy="1498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lantUp">
              <a:avLst>
                <a:gd name="adj" fmla="val 49526"/>
              </a:avLst>
            </a:prstTxWarp>
          </a:bodyPr>
          <a:lstStyle/>
          <a:p>
            <a:r>
              <a:rPr lang="ru-RU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Факты о Белке и Стрелке.</a:t>
            </a:r>
            <a:endParaRPr lang="ru-RU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7200800" cy="544522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1. Новость об удачном полёте Белки и Стрелки в космос мгновенно облетела весь мир. На следующий день после возвращения собак из космоса была организована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hlinkClick r:id="rId3" tooltip="Пресс-конференция"/>
              </a:rPr>
              <a:t>пресс-конференция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в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hlinkClick r:id="rId4" tooltip="ТАСС"/>
              </a:rPr>
              <a:t>ТАСС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, в которой они были главными героинями. Легендарные собаки сразу же стали всеобщими любимицами.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2. Позднее о Белке и Стрелке были написаны книги, снято множество документальных и анимационных фильмов. Выпускались памятные почтовые марки с их изображениями. Первая по популярности (77,05 %</a:t>
            </a:r>
            <a:r>
              <a:rPr lang="ru-RU" baseline="30000" dirty="0" smtClean="0">
                <a:solidFill>
                  <a:schemeClr val="bg1"/>
                </a:solidFill>
                <a:latin typeface="Arial Black" pitchFamily="34" charset="0"/>
                <a:hlinkClick r:id="rId5"/>
              </a:rPr>
              <a:t>[12]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) в мире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hlinkClick r:id="rId6" tooltip="Поисковая система"/>
              </a:rPr>
              <a:t>поисковая система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hlinkClick r:id="rId7"/>
              </a:rPr>
              <a:t>Google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по случаю праздника или круглой даты какого-нибудь события, свой стандартный логотип у региональных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hlinkClick r:id="rId8" tooltip="Доменное имя"/>
              </a:rPr>
              <a:t>доменов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меняет на праздничный, имеющий определённую тематику смысл, называемый «Google Doodles». 19 августа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hlinkClick r:id="rId9" tooltip="2010 год"/>
              </a:rPr>
              <a:t>2010 года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логотип был оформлен в стиле юбилея полёта в космос собак Белки и Стрелки.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3. Дальнейшая жизнь Белки и Стрелки прошла в вольере Института авиационной и космической медицины. При этом их возили на показ в детские сады, школы и детские дома. Через несколько месяцев Стрелка принесла потомство. Все шесть щенков были здоровы. Одного из них — девочку по имени Пушинка,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hlinkClick r:id="rId10" tooltip="Хрущёв, Никита Сергеевич"/>
              </a:rPr>
              <a:t>Никита Сергеевич Хрущёв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подарил супруге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hlinkClick r:id="rId11" tooltip="Президент США"/>
              </a:rPr>
              <a:t>Президента США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hlinkClick r:id="rId12" tooltip="Кеннеди, Джон Фицджеральд"/>
              </a:rPr>
              <a:t>Джона Кеннеди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hlinkClick r:id="rId13" tooltip="Кеннеди, Жаклин"/>
              </a:rPr>
              <a:t>Жаклин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и их дочери Каролин. Белка и Стрелка дожили до глубокой старости и умерли своей смертью. В настоящее время чучела этих собак находятся в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hlinkClick r:id="rId14" tooltip="Мемориальный музей космонавтики"/>
              </a:rPr>
              <a:t>Мемориальном музее космонавтики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в Москве и до сих пор являются объектами пристального внимания посетителей, в особенности детей.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4. К 50-летию полёта Белки и Стрелки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hlinkClick r:id="rId15"/>
              </a:rPr>
              <a:t>18 марта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hlinkClick r:id="rId9" tooltip="2010 год"/>
              </a:rPr>
              <a:t>2010 года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студия «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hlinkClick r:id="rId16" tooltip="Центрнаучфильм"/>
              </a:rPr>
              <a:t>Центр Национального фильма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» (бывший «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Центрнаучфильм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») выпустила первый российский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hlinkClick r:id="rId17" tooltip="Полнометражный фильм"/>
              </a:rPr>
              <a:t>полнометражный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hlinkClick r:id="rId18" tooltip="Компьютерная анимация"/>
              </a:rPr>
              <a:t>компьютерный анимационный фильм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«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hlinkClick r:id="rId19"/>
              </a:rPr>
              <a:t>Белка и Стрелка. Звёздные собаки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», впервые в истории отечественной анимации в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hlinkClick r:id="rId20" tooltip="Стереоизображение"/>
              </a:rPr>
              <a:t>формате 3D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Picture 4" descr="C:\Users\User\AppData\Local\Microsoft\Windows\Temporary Internet Files\Content.IE5\K8THWXHV\MC900432540[1]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164288" y="5359587"/>
            <a:ext cx="1688889" cy="1498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Факты о Гагарине.</a:t>
            </a: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Про Гагарина и его полет было написано куча песен, </a:t>
            </a:r>
            <a:r>
              <a:rPr lang="ru-RU" dirty="0" err="1" smtClean="0">
                <a:solidFill>
                  <a:schemeClr val="bg1"/>
                </a:solidFill>
              </a:rPr>
              <a:t>напридуманно</a:t>
            </a:r>
            <a:r>
              <a:rPr lang="ru-RU" dirty="0" smtClean="0">
                <a:solidFill>
                  <a:schemeClr val="bg1"/>
                </a:solidFill>
              </a:rPr>
              <a:t> куча фильмов и написано много литературы.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Первой женщиной-воздухоплавателем в истории России является однофамилица первого космонавта Земли (</a:t>
            </a:r>
            <a:r>
              <a:rPr lang="ru-RU" dirty="0" smtClean="0">
                <a:solidFill>
                  <a:schemeClr val="bg1"/>
                </a:solidFill>
                <a:hlinkClick r:id="rId3" tooltip="Гагарина, Прасковья Юрьевна"/>
              </a:rPr>
              <a:t>Прасковья Юрьевна Гагарина</a:t>
            </a:r>
            <a:r>
              <a:rPr lang="ru-RU" dirty="0" smtClean="0">
                <a:solidFill>
                  <a:schemeClr val="bg1"/>
                </a:solidFill>
              </a:rPr>
              <a:t>). Ту же фамилию носил и отец основоположника русского космизма </a:t>
            </a:r>
            <a:r>
              <a:rPr lang="ru-RU" dirty="0" smtClean="0">
                <a:solidFill>
                  <a:schemeClr val="bg1"/>
                </a:solidFill>
                <a:hlinkClick r:id="rId4" tooltip="Фёдоров, Николай Фёдорович"/>
              </a:rPr>
              <a:t>Николая Фёдорова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Самый южный в Европе</a:t>
            </a:r>
            <a:r>
              <a:rPr lang="ru-RU" baseline="30000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памятник Гагарину расположен на </a:t>
            </a:r>
            <a:r>
              <a:rPr lang="ru-RU" dirty="0" smtClean="0">
                <a:solidFill>
                  <a:schemeClr val="bg1"/>
                </a:solidFill>
                <a:hlinkClick r:id="rId5" tooltip="Крит"/>
              </a:rPr>
              <a:t>Крите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smtClean="0">
                <a:solidFill>
                  <a:schemeClr val="bg1"/>
                </a:solidFill>
                <a:hlinkClick r:id="rId6"/>
              </a:rPr>
              <a:t>Греция</a:t>
            </a:r>
            <a:r>
              <a:rPr lang="ru-RU" dirty="0" smtClean="0">
                <a:solidFill>
                  <a:schemeClr val="bg1"/>
                </a:solidFill>
              </a:rPr>
              <a:t>) в музее Homo Sapiens в нескольких километрах от пещеры, где, по преданию, родился Зевс. Там же расположены памятники </a:t>
            </a:r>
            <a:r>
              <a:rPr lang="ru-RU" dirty="0" smtClean="0">
                <a:solidFill>
                  <a:schemeClr val="bg1"/>
                </a:solidFill>
                <a:hlinkClick r:id="rId7" tooltip="Лайка (собака-космонавт)"/>
              </a:rPr>
              <a:t>Лайке</a:t>
            </a:r>
            <a:r>
              <a:rPr lang="ru-RU" dirty="0" smtClean="0">
                <a:solidFill>
                  <a:schemeClr val="bg1"/>
                </a:solidFill>
              </a:rPr>
              <a:t>, погибшим экипажам </a:t>
            </a:r>
            <a:r>
              <a:rPr lang="ru-RU" dirty="0" smtClean="0">
                <a:solidFill>
                  <a:schemeClr val="bg1"/>
                </a:solidFill>
                <a:hlinkClick r:id="rId8" tooltip="Аполлон (КА)"/>
              </a:rPr>
              <a:t>Аполлона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  <a:hlinkClick r:id="rId9" tooltip="Союз (космический корабль)"/>
              </a:rPr>
              <a:t>Союзов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dirty="0" smtClean="0">
                <a:solidFill>
                  <a:schemeClr val="bg1"/>
                </a:solidFill>
                <a:hlinkClick r:id="rId10" tooltip="Шаттл"/>
              </a:rPr>
              <a:t>Шаттлов</a:t>
            </a:r>
            <a:r>
              <a:rPr lang="ru-RU" dirty="0" smtClean="0">
                <a:solidFill>
                  <a:schemeClr val="bg1"/>
                </a:solidFill>
              </a:rPr>
              <a:t> (всего 21 человек) и вполне живому </a:t>
            </a:r>
            <a:r>
              <a:rPr lang="ru-RU" dirty="0" smtClean="0">
                <a:solidFill>
                  <a:schemeClr val="bg1"/>
                </a:solidFill>
                <a:hlinkClick r:id="rId11" tooltip="Армстронг, Нил Олден"/>
              </a:rPr>
              <a:t>Нилу Армстронгу</a:t>
            </a:r>
            <a:r>
              <a:rPr lang="ru-RU" dirty="0" smtClean="0">
                <a:solidFill>
                  <a:schemeClr val="bg1"/>
                </a:solidFill>
              </a:rPr>
              <a:t> — за прогулку по Луне.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Высшая награда </a:t>
            </a:r>
            <a:r>
              <a:rPr lang="ru-RU" dirty="0" smtClean="0">
                <a:solidFill>
                  <a:schemeClr val="bg1"/>
                </a:solidFill>
                <a:hlinkClick r:id="rId12" tooltip="Чемпионат России по хоккею с шайбой"/>
              </a:rPr>
              <a:t>Чемпионата России по хоккею с шайбой</a:t>
            </a:r>
            <a:r>
              <a:rPr lang="ru-RU" dirty="0" smtClean="0">
                <a:solidFill>
                  <a:schemeClr val="bg1"/>
                </a:solidFill>
              </a:rPr>
              <a:t>, разыгрывающаяся в </a:t>
            </a:r>
            <a:r>
              <a:rPr lang="ru-RU" dirty="0" smtClean="0">
                <a:solidFill>
                  <a:schemeClr val="bg1"/>
                </a:solidFill>
                <a:hlinkClick r:id="rId13" tooltip="КХЛ"/>
              </a:rPr>
              <a:t>Континентальной хоккейной лиге</a:t>
            </a:r>
            <a:r>
              <a:rPr lang="ru-RU" dirty="0" smtClean="0">
                <a:solidFill>
                  <a:schemeClr val="bg1"/>
                </a:solidFill>
              </a:rPr>
              <a:t> носит название «</a:t>
            </a:r>
            <a:r>
              <a:rPr lang="ru-RU" dirty="0" smtClean="0">
                <a:solidFill>
                  <a:schemeClr val="bg1"/>
                </a:solidFill>
                <a:hlinkClick r:id="rId14"/>
              </a:rPr>
              <a:t>Кубок Гагарина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4" descr="C:\Users\User\AppData\Local\Microsoft\Windows\Temporary Internet Files\Content.IE5\K8THWXHV\MC900432540[1]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40352" y="5612658"/>
            <a:ext cx="1403648" cy="1245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858000"/>
            <a:ext cx="38453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61 0.16806 L 0.49844 -0.89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-5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3793" y="3152202"/>
            <a:ext cx="2650207" cy="370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0"/>
            <a:ext cx="20478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770161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9707"/>
            <a:ext cx="4716016" cy="313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User\AppData\Local\Microsoft\Windows\Temporary Internet Files\Content.IE5\SSDCR2G6\MC90043313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198" cy="6858000"/>
          </a:xfrm>
          <a:prstGeom prst="rect">
            <a:avLst/>
          </a:prstGeom>
          <a:noFill/>
        </p:spPr>
      </p:pic>
      <p:pic>
        <p:nvPicPr>
          <p:cNvPr id="1029" name="Picture 5" descr="C:\Users\User\AppData\Local\Microsoft\Windows\Temporary Internet Files\Content.IE5\Z4G1HEZT\MC9002421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30255">
            <a:off x="7393718" y="1703961"/>
            <a:ext cx="1226312" cy="999008"/>
          </a:xfrm>
          <a:prstGeom prst="rect">
            <a:avLst/>
          </a:prstGeom>
          <a:noFill/>
        </p:spPr>
      </p:pic>
      <p:pic>
        <p:nvPicPr>
          <p:cNvPr id="1030" name="Picture 6" descr="C:\Users\User\AppData\Local\Microsoft\Windows\Temporary Internet Files\Content.IE5\Z4G1HEZT\MC90043471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76672"/>
            <a:ext cx="2285714" cy="2285714"/>
          </a:xfrm>
          <a:prstGeom prst="rect">
            <a:avLst/>
          </a:prstGeom>
          <a:noFill/>
        </p:spPr>
      </p:pic>
      <p:pic>
        <p:nvPicPr>
          <p:cNvPr id="1031" name="Picture 7" descr="C:\Users\User\AppData\Local\Microsoft\Windows\Temporary Internet Files\Content.IE5\SSDCR2G6\MC90031946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8359" y="476672"/>
            <a:ext cx="1416256" cy="1368152"/>
          </a:xfrm>
          <a:prstGeom prst="rect">
            <a:avLst/>
          </a:prstGeom>
          <a:noFill/>
        </p:spPr>
      </p:pic>
      <p:pic>
        <p:nvPicPr>
          <p:cNvPr id="1032" name="Picture 8" descr="C:\Users\User\AppData\Local\Microsoft\Windows\Temporary Internet Files\Content.IE5\SSDCR2G6\MC90029636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0"/>
            <a:ext cx="1224136" cy="2803234"/>
          </a:xfrm>
          <a:prstGeom prst="rect">
            <a:avLst/>
          </a:prstGeom>
          <a:noFill/>
        </p:spPr>
      </p:pic>
      <p:pic>
        <p:nvPicPr>
          <p:cNvPr id="12" name="Picture 4" descr="C:\Users\User\AppData\Local\Microsoft\Windows\Temporary Internet Files\Content.IE5\SSDCR2G6\MC900298185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509120"/>
            <a:ext cx="887882" cy="633679"/>
          </a:xfrm>
          <a:prstGeom prst="rect">
            <a:avLst/>
          </a:prstGeom>
          <a:noFill/>
        </p:spPr>
      </p:pic>
      <p:pic>
        <p:nvPicPr>
          <p:cNvPr id="1027" name="Picture 3" descr="C:\Users\User\AppData\Local\Microsoft\Windows\Temporary Internet Files\Content.IE5\Z4G1HEZT\MC900434873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836712"/>
            <a:ext cx="792088" cy="792088"/>
          </a:xfrm>
          <a:prstGeom prst="rect">
            <a:avLst/>
          </a:prstGeom>
          <a:noFill/>
        </p:spPr>
      </p:pic>
      <p:pic>
        <p:nvPicPr>
          <p:cNvPr id="1034" name="Picture 10" descr="C:\Users\User\AppData\Local\Microsoft\Windows\Temporary Internet Files\Content.IE5\EZFDFKEX\MM900283778[1]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046431">
            <a:off x="4190226" y="536088"/>
            <a:ext cx="972900" cy="953442"/>
          </a:xfrm>
          <a:prstGeom prst="rect">
            <a:avLst/>
          </a:prstGeom>
          <a:noFill/>
        </p:spPr>
      </p:pic>
      <p:pic>
        <p:nvPicPr>
          <p:cNvPr id="1035" name="Picture 11" descr="C:\Users\User\AppData\Local\Microsoft\Windows\Temporary Internet Files\Content.IE5\Z4G1HEZT\MC900433922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56376" y="332656"/>
            <a:ext cx="1008112" cy="1008112"/>
          </a:xfrm>
          <a:prstGeom prst="rect">
            <a:avLst/>
          </a:prstGeom>
          <a:noFill/>
        </p:spPr>
      </p:pic>
      <p:pic>
        <p:nvPicPr>
          <p:cNvPr id="1036" name="Picture 12" descr="C:\Users\User\AppData\Local\Microsoft\Windows\Temporary Internet Files\Content.IE5\2MCEQ8XP\MC900290142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2564904"/>
            <a:ext cx="1800200" cy="1427615"/>
          </a:xfrm>
          <a:prstGeom prst="rect">
            <a:avLst/>
          </a:prstGeom>
          <a:noFill/>
        </p:spPr>
      </p:pic>
      <p:pic>
        <p:nvPicPr>
          <p:cNvPr id="1028" name="Picture 4" descr="C:\Users\User\AppData\Local\Microsoft\Windows\Temporary Internet Files\Content.IE5\SSDCR2G6\MC900312234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1880" y="3356992"/>
            <a:ext cx="1008112" cy="1204403"/>
          </a:xfrm>
          <a:prstGeom prst="rect">
            <a:avLst/>
          </a:prstGeom>
          <a:noFill/>
        </p:spPr>
      </p:pic>
      <p:pic>
        <p:nvPicPr>
          <p:cNvPr id="1026" name="Picture 2" descr="C:\Users\User\AppData\Local\Microsoft\Windows\Temporary Internet Files\Content.IE5\2MCEQ8XP\MC900432479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955337">
            <a:off x="3597016" y="3373728"/>
            <a:ext cx="528347" cy="585601"/>
          </a:xfrm>
          <a:prstGeom prst="rect">
            <a:avLst/>
          </a:prstGeom>
          <a:noFill/>
        </p:spPr>
      </p:pic>
      <p:pic>
        <p:nvPicPr>
          <p:cNvPr id="1037" name="Picture 13" descr="C:\Users\User\AppData\Local\Microsoft\Windows\Temporary Internet Files\Content.IE5\EZFDFKEX\MC900434857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284984"/>
            <a:ext cx="998841" cy="998841"/>
          </a:xfrm>
          <a:prstGeom prst="rect">
            <a:avLst/>
          </a:prstGeom>
          <a:noFill/>
        </p:spPr>
      </p:pic>
      <p:pic>
        <p:nvPicPr>
          <p:cNvPr id="1038" name="Picture 14" descr="C:\Users\User\AppData\Local\Microsoft\Windows\Temporary Internet Files\Content.IE5\Z4G1HEZT\MC900434811[1]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5400000">
            <a:off x="2195736" y="3573016"/>
            <a:ext cx="576064" cy="576064"/>
          </a:xfrm>
          <a:prstGeom prst="rect">
            <a:avLst/>
          </a:prstGeom>
          <a:noFill/>
        </p:spPr>
      </p:pic>
      <p:pic>
        <p:nvPicPr>
          <p:cNvPr id="3075" name="Picture 3" descr="C:\Users\User\AppData\Local\Microsoft\Windows\Temporary Internet Files\Content.IE5\Z4G1HEZT\MM900283532[1]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2555776" y="1196752"/>
            <a:ext cx="531862" cy="489313"/>
          </a:xfrm>
          <a:prstGeom prst="rect">
            <a:avLst/>
          </a:prstGeom>
          <a:noFill/>
        </p:spPr>
      </p:pic>
      <p:pic>
        <p:nvPicPr>
          <p:cNvPr id="3079" name="Picture 7" descr="C:\Users\User\AppData\Local\Microsoft\Windows\Temporary Internet Files\Content.IE5\Z4G1HEZT\MM900234677[1].gif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24128" y="188640"/>
            <a:ext cx="1152525" cy="1171575"/>
          </a:xfrm>
          <a:prstGeom prst="rect">
            <a:avLst/>
          </a:prstGeom>
          <a:noFill/>
        </p:spPr>
      </p:pic>
      <p:pic>
        <p:nvPicPr>
          <p:cNvPr id="3080" name="Picture 8" descr="C:\Users\User\AppData\Local\Microsoft\Windows\Temporary Internet Files\Content.IE5\Z4G1HEZT\MM900354519[1]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19029455">
            <a:off x="5285283" y="2734657"/>
            <a:ext cx="865852" cy="2014047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251520" y="4272677"/>
            <a:ext cx="809612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Презентация посвящается </a:t>
            </a:r>
            <a:r>
              <a:rPr lang="ru-RU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50 дню Космонавтики.</a:t>
            </a:r>
            <a:endParaRPr lang="ru-RU" sz="54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5" name="Picture 9" descr="C:\Users\User\AppData\Local\Microsoft\Windows\Temporary Internet Files\Content.IE5\Z4G1HEZT\MM900354518[1]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19656677">
            <a:off x="6268191" y="326217"/>
            <a:ext cx="1584176" cy="2760307"/>
          </a:xfrm>
          <a:prstGeom prst="rect">
            <a:avLst/>
          </a:prstGeom>
          <a:noFill/>
        </p:spPr>
      </p:pic>
      <p:pic>
        <p:nvPicPr>
          <p:cNvPr id="36" name="Picture 10" descr="C:\Users\User\AppData\Local\Microsoft\Windows\Temporary Internet Files\Content.IE5\SSDCR2G6\MM900354410[1]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4074960">
            <a:off x="1094031" y="2803932"/>
            <a:ext cx="509377" cy="45186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User\AppData\Local\Microsoft\Windows\Temporary Internet Files\Content.IE5\EZFDFKEX\MM90004115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7497833" cy="504056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4664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User\AppData\Local\Microsoft\Windows\Temporary Internet Files\Content.IE5\Z4G1HEZT\MC90043261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772816"/>
            <a:ext cx="864096" cy="864096"/>
          </a:xfrm>
          <a:prstGeom prst="rect">
            <a:avLst/>
          </a:prstGeom>
          <a:noFill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356992"/>
            <a:ext cx="2096444" cy="19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User\AppData\Local\Microsoft\Windows\Temporary Internet Files\Content.IE5\2MCEQ8XP\MC900431997[1].wm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5157192"/>
            <a:ext cx="864096" cy="864096"/>
          </a:xfrm>
          <a:prstGeom prst="rect">
            <a:avLst/>
          </a:prstGeom>
          <a:noFill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Users\User\AppData\Local\Microsoft\Windows\Temporary Internet Files\Content.IE5\SSDCR2G6\MC900431547[1]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696" y="1556792"/>
            <a:ext cx="1286873" cy="1286873"/>
          </a:xfrm>
          <a:prstGeom prst="rect">
            <a:avLst/>
          </a:prstGeom>
          <a:noFill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7624" y="306896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C:\Users\User\AppData\Local\Microsoft\Windows\Temporary Internet Files\Content.IE5\EZFDFKEX\MC900431995[1].wmf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55776" y="4941168"/>
            <a:ext cx="769927" cy="769927"/>
          </a:xfrm>
          <a:prstGeom prst="rect">
            <a:avLst/>
          </a:prstGeom>
          <a:noFill/>
        </p:spPr>
      </p:pic>
      <p:pic>
        <p:nvPicPr>
          <p:cNvPr id="5123" name="Picture 3" descr="C:\Users\User\AppData\Local\Microsoft\Windows\Temporary Internet Files\Content.IE5\Z4G1HEZT\MC900434719[1]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7682380">
            <a:off x="6689660" y="5114611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C:\Users\User\AppData\Local\Microsoft\Windows\Temporary Internet Files\Content.IE5\2MCEQ8XP\MC9003099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User\AppData\Local\Microsoft\Windows\Temporary Internet Files\Content.IE5\2MCEQ8XP\MC90034484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097780"/>
            <a:ext cx="1398118" cy="1760220"/>
          </a:xfrm>
          <a:prstGeom prst="rect">
            <a:avLst/>
          </a:prstGeom>
          <a:noFill/>
        </p:spPr>
      </p:pic>
      <p:pic>
        <p:nvPicPr>
          <p:cNvPr id="5125" name="Picture 5" descr="C:\Users\User\AppData\Local\Microsoft\Windows\Temporary Internet Files\Content.IE5\EZFDFKEX\MC90034484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634533"/>
            <a:ext cx="1763878" cy="1223467"/>
          </a:xfrm>
          <a:prstGeom prst="rect">
            <a:avLst/>
          </a:prstGeom>
          <a:noFill/>
        </p:spPr>
      </p:pic>
      <p:pic>
        <p:nvPicPr>
          <p:cNvPr id="5127" name="Picture 7" descr="C:\Users\User\AppData\Local\Microsoft\Windows\Temporary Internet Files\Content.IE5\2MCEQ8XP\MC90007874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723895"/>
            <a:ext cx="1166253" cy="2134105"/>
          </a:xfrm>
          <a:prstGeom prst="rect">
            <a:avLst/>
          </a:prstGeom>
          <a:noFill/>
        </p:spPr>
      </p:pic>
      <p:pic>
        <p:nvPicPr>
          <p:cNvPr id="5128" name="Picture 8" descr="C:\Users\User\AppData\Local\Microsoft\Windows\Temporary Internet Files\Content.IE5\EZFDFKEX\MC90007862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933056"/>
            <a:ext cx="892801" cy="2710169"/>
          </a:xfrm>
          <a:prstGeom prst="rect">
            <a:avLst/>
          </a:prstGeom>
          <a:noFill/>
        </p:spPr>
      </p:pic>
      <p:pic>
        <p:nvPicPr>
          <p:cNvPr id="5126" name="Picture 6" descr="C:\Users\User\AppData\Local\Microsoft\Windows\Temporary Internet Files\Content.IE5\Z4G1HEZT\MM900282741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077072"/>
            <a:ext cx="1008112" cy="1008112"/>
          </a:xfrm>
          <a:prstGeom prst="rect">
            <a:avLst/>
          </a:prstGeom>
          <a:noFill/>
        </p:spPr>
      </p:pic>
      <p:pic>
        <p:nvPicPr>
          <p:cNvPr id="5129" name="Picture 9" descr="C:\Users\User\AppData\Local\Microsoft\Windows\Temporary Internet Files\Content.IE5\Z4G1HEZT\MC900078627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4736244"/>
            <a:ext cx="2160240" cy="2121756"/>
          </a:xfrm>
          <a:prstGeom prst="rect">
            <a:avLst/>
          </a:prstGeom>
          <a:noFill/>
        </p:spPr>
      </p:pic>
      <p:pic>
        <p:nvPicPr>
          <p:cNvPr id="5124" name="Picture 4" descr="C:\Users\User\AppData\Local\Microsoft\Windows\Temporary Internet Files\Content.IE5\SSDCR2G6\MM900282753[1]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4581128"/>
            <a:ext cx="864096" cy="864096"/>
          </a:xfrm>
          <a:prstGeom prst="rect">
            <a:avLst/>
          </a:prstGeom>
          <a:noFill/>
        </p:spPr>
      </p:pic>
      <p:pic>
        <p:nvPicPr>
          <p:cNvPr id="5122" name="Picture 2" descr="C:\Users\User\AppData\Local\Microsoft\Windows\Temporary Internet Files\Content.IE5\Z4G1HEZT\MC900423163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5733256"/>
            <a:ext cx="1124744" cy="112474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13991" y="0"/>
            <a:ext cx="65300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1"/>
            <a:ext cx="2627784" cy="501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981575"/>
            <a:ext cx="2627784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584" y="0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64088" cy="980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Первая собака-космонавт.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3 ноября 1957 года был запущен био-спутник с дворнягой Лайкой. Спутник должен был лететь семь суток и запас провизии был на этот срок. Ученые знали, что Лайка не вернется и поэтому они придумали шприц со снотворным, чтобы собака не мучилась.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Но через 5-7 часов после запуска Лайка умерла от стресса и перегрева спутника. Спутник летел вокруг Земли и сделал 2570 оборотов, а потом 4 апреля 1958 года он сгорел в атмосфере.</a:t>
            </a:r>
          </a:p>
        </p:txBody>
      </p:sp>
      <p:pic>
        <p:nvPicPr>
          <p:cNvPr id="1029" name="Picture 5" descr="C:\Users\User\AppData\Local\Microsoft\Windows\Temporary Internet Files\Content.IE5\Z4G1HEZT\MC900432618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5502858"/>
            <a:ext cx="1403648" cy="135514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User\AppData\Local\Microsoft\Windows\Temporary Internet Files\Content.IE5\Z4G1HEZT\MC90043471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259">
            <a:off x="2195736" y="1700808"/>
            <a:ext cx="3303097" cy="3303097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03465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16216" cy="92697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Подвиг среди собак.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После полета Лайки выяснилось, что живое существо может пережить полет в космосе и невесомость. И 20 августа 1960 года две дворняжки Белка и Стрелка полетели на корабле «Спутник-5» в космос. Они пробыли там 25 часов и облетели Землю 17 раз и на 18 витке благополучно приземлились. Этот подвиг дал понять, что человек может полететь благополучно в космос.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6632"/>
            <a:ext cx="32011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User\AppData\Local\Microsoft\Windows\Temporary Internet Files\Content.IE5\AKPROGY0\MC900432671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5283095"/>
            <a:ext cx="1574905" cy="157490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C:\Users\User\AppData\Local\Microsoft\Windows\Temporary Internet Files\Content.IE5\SSDCR2G6\MC9003194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36321">
            <a:off x="3782985" y="392575"/>
            <a:ext cx="1863495" cy="1800200"/>
          </a:xfrm>
          <a:prstGeom prst="rect">
            <a:avLst/>
          </a:prstGeom>
          <a:noFill/>
        </p:spPr>
      </p:pic>
      <p:pic>
        <p:nvPicPr>
          <p:cNvPr id="4117" name="Picture 21" descr="C:\Users\User\AppData\Local\Microsoft\Windows\Temporary Internet Files\Content.IE5\F9NDZ0UY\MM90004109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12170">
            <a:off x="6791258" y="5396563"/>
            <a:ext cx="1525606" cy="1467488"/>
          </a:xfrm>
          <a:prstGeom prst="rect">
            <a:avLst/>
          </a:prstGeom>
          <a:noFill/>
        </p:spPr>
      </p:pic>
      <p:pic>
        <p:nvPicPr>
          <p:cNvPr id="4109" name="Picture 13" descr="C:\Users\User\AppData\Local\Microsoft\Windows\Temporary Internet Files\Content.IE5\EZFDFKEX\MC90043578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88640"/>
            <a:ext cx="2594921" cy="3212976"/>
          </a:xfrm>
          <a:prstGeom prst="rect">
            <a:avLst/>
          </a:prstGeom>
          <a:noFill/>
        </p:spPr>
      </p:pic>
      <p:pic>
        <p:nvPicPr>
          <p:cNvPr id="4102" name="Picture 6" descr="C:\Users\User\AppData\Local\Microsoft\Windows\Temporary Internet Files\Content.IE5\SSDCR2G6\MC90030548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096429">
            <a:off x="6688954" y="2083266"/>
            <a:ext cx="1426464" cy="1804111"/>
          </a:xfrm>
          <a:prstGeom prst="rect">
            <a:avLst/>
          </a:prstGeom>
          <a:noFill/>
        </p:spPr>
      </p:pic>
      <p:pic>
        <p:nvPicPr>
          <p:cNvPr id="4103" name="Picture 7" descr="C:\Users\User\AppData\Local\Microsoft\Windows\Temporary Internet Files\Content.IE5\EZFDFKEX\MC900344463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2636912"/>
            <a:ext cx="1019722" cy="1383215"/>
          </a:xfrm>
          <a:prstGeom prst="rect">
            <a:avLst/>
          </a:prstGeom>
          <a:noFill/>
        </p:spPr>
      </p:pic>
      <p:pic>
        <p:nvPicPr>
          <p:cNvPr id="4108" name="Picture 12" descr="C:\Users\User\AppData\Local\Microsoft\Windows\Temporary Internet Files\Content.IE5\K8THWXHV\MC90030985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601406">
            <a:off x="3942063" y="3311776"/>
            <a:ext cx="2417798" cy="1027264"/>
          </a:xfrm>
          <a:prstGeom prst="rect">
            <a:avLst/>
          </a:prstGeom>
          <a:noFill/>
        </p:spPr>
      </p:pic>
      <p:pic>
        <p:nvPicPr>
          <p:cNvPr id="4101" name="Picture 5" descr="C:\Users\User\AppData\Local\Microsoft\Windows\Temporary Internet Files\Content.IE5\GCPPCDRZ\MC90041254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371341">
            <a:off x="5892005" y="2269022"/>
            <a:ext cx="1269091" cy="2341366"/>
          </a:xfrm>
          <a:prstGeom prst="rect">
            <a:avLst/>
          </a:prstGeom>
          <a:noFill/>
        </p:spPr>
      </p:pic>
      <p:pic>
        <p:nvPicPr>
          <p:cNvPr id="4105" name="Picture 9" descr="C:\Users\User\AppData\Local\Microsoft\Windows\Temporary Internet Files\Content.IE5\Z4G1HEZT\MC900435809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2924944"/>
            <a:ext cx="1044080" cy="1053529"/>
          </a:xfrm>
          <a:prstGeom prst="rect">
            <a:avLst/>
          </a:prstGeom>
          <a:noFill/>
        </p:spPr>
      </p:pic>
      <p:pic>
        <p:nvPicPr>
          <p:cNvPr id="29" name="Picture 21" descr="C:\Users\User\AppData\Local\Microsoft\Windows\Temporary Internet Files\Content.IE5\F9NDZ0UY\MM90004109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12170">
            <a:off x="5999171" y="5324556"/>
            <a:ext cx="1525606" cy="1467488"/>
          </a:xfrm>
          <a:prstGeom prst="rect">
            <a:avLst/>
          </a:prstGeom>
          <a:noFill/>
        </p:spPr>
      </p:pic>
      <p:pic>
        <p:nvPicPr>
          <p:cNvPr id="30" name="Picture 21" descr="C:\Users\User\AppData\Local\Microsoft\Windows\Temporary Internet Files\Content.IE5\F9NDZ0UY\MM90004109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12170">
            <a:off x="5207082" y="5324556"/>
            <a:ext cx="1525606" cy="1467488"/>
          </a:xfrm>
          <a:prstGeom prst="rect">
            <a:avLst/>
          </a:prstGeom>
          <a:noFill/>
        </p:spPr>
      </p:pic>
      <p:pic>
        <p:nvPicPr>
          <p:cNvPr id="31" name="Picture 21" descr="C:\Users\User\AppData\Local\Microsoft\Windows\Temporary Internet Files\Content.IE5\F9NDZ0UY\MM90004109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12170">
            <a:off x="6431218" y="5396564"/>
            <a:ext cx="1525606" cy="1467488"/>
          </a:xfrm>
          <a:prstGeom prst="rect">
            <a:avLst/>
          </a:prstGeom>
          <a:noFill/>
        </p:spPr>
      </p:pic>
      <p:pic>
        <p:nvPicPr>
          <p:cNvPr id="32" name="Picture 21" descr="C:\Users\User\AppData\Local\Microsoft\Windows\Temporary Internet Files\Content.IE5\F9NDZ0UY\MM90004109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12170">
            <a:off x="5567123" y="5324557"/>
            <a:ext cx="1525606" cy="1467488"/>
          </a:xfrm>
          <a:prstGeom prst="rect">
            <a:avLst/>
          </a:prstGeom>
          <a:noFill/>
        </p:spPr>
      </p:pic>
      <p:pic>
        <p:nvPicPr>
          <p:cNvPr id="33" name="Picture 21" descr="C:\Users\User\AppData\Local\Microsoft\Windows\Temporary Internet Files\Content.IE5\F9NDZ0UY\MM90004109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12170">
            <a:off x="4775035" y="5324556"/>
            <a:ext cx="1525606" cy="1467488"/>
          </a:xfrm>
          <a:prstGeom prst="rect">
            <a:avLst/>
          </a:prstGeom>
          <a:noFill/>
        </p:spPr>
      </p:pic>
      <p:pic>
        <p:nvPicPr>
          <p:cNvPr id="34" name="Picture 21" descr="C:\Users\User\AppData\Local\Microsoft\Windows\Temporary Internet Files\Content.IE5\F9NDZ0UY\MM90004109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12170">
            <a:off x="7343352" y="5324557"/>
            <a:ext cx="1525606" cy="1467488"/>
          </a:xfrm>
          <a:prstGeom prst="rect">
            <a:avLst/>
          </a:prstGeom>
          <a:noFill/>
        </p:spPr>
      </p:pic>
      <p:pic>
        <p:nvPicPr>
          <p:cNvPr id="35" name="Picture 21" descr="C:\Users\User\AppData\Local\Microsoft\Windows\Temporary Internet Files\Content.IE5\F9NDZ0UY\MM90004109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12170">
            <a:off x="4342986" y="5252548"/>
            <a:ext cx="1525606" cy="1467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521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Первая собака-космонавт.</vt:lpstr>
      <vt:lpstr>Слайд 7</vt:lpstr>
      <vt:lpstr>Подвиг среди собак.</vt:lpstr>
      <vt:lpstr>Слайд 9</vt:lpstr>
      <vt:lpstr>Мировой человек.</vt:lpstr>
      <vt:lpstr>Интересные факты.</vt:lpstr>
      <vt:lpstr>Факты о Лайке.</vt:lpstr>
      <vt:lpstr>Факты о Белке и Стрелке.</vt:lpstr>
      <vt:lpstr>Факты о Гагарине.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58</cp:revision>
  <dcterms:created xsi:type="dcterms:W3CDTF">2011-04-04T10:11:00Z</dcterms:created>
  <dcterms:modified xsi:type="dcterms:W3CDTF">2011-04-09T05:16:37Z</dcterms:modified>
</cp:coreProperties>
</file>