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  <p:sldMasterId id="2147483748" r:id="rId2"/>
  </p:sldMasterIdLst>
  <p:sldIdLst>
    <p:sldId id="256" r:id="rId3"/>
    <p:sldId id="257" r:id="rId4"/>
    <p:sldId id="26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240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Arial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b="1"/>
            </a:lvl1pPr>
          </a:lstStyle>
          <a:p>
            <a:fld id="{0ADC94B2-E6E6-4B20-AE89-12C6D65B9975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105480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105481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ru-RU" sz="2400"/>
            </a:p>
          </p:txBody>
        </p:sp>
        <p:sp>
          <p:nvSpPr>
            <p:cNvPr id="105482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105483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ru-RU" sz="2400"/>
            </a:p>
          </p:txBody>
        </p:sp>
        <p:sp>
          <p:nvSpPr>
            <p:cNvPr id="105484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105485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5486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35D9F-1551-416A-8A00-DA6D21E80E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369D7-0F4A-41B6-B9A9-C36E151B18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EC307-9CAA-4541-B267-8DC9E9EA05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B0899-9EAC-4C3E-A525-D8240C10D2A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26B70-E480-4112-9105-3A23A5BA7B8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17D62-AA30-4595-938C-A0970D775D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89507-0EF9-4D2D-A41A-372F1DAB96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7D226-A992-42CF-96ED-23CFD0E936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B330-D09B-4BE1-B425-272235F3B4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7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7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5E1EF-2275-4781-A9B4-942C4D73831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0A7CA7-597F-4A48-A337-E1E648234B5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38700-BF9E-403C-AD15-08CAC1B642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7CE98-3CB0-4919-B363-72FC109FA4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7D6EC-479F-4356-8B88-CFCB9FC30F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D1998-4158-4253-855F-2C91B2E72C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6C1EB-12EA-4EC0-843B-F3B51F34A6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CF65C-AF25-4D60-8D79-459C8BADA0D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35321-9224-48A1-9569-B06A9F72F9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61A78-7331-48E5-A02C-4889524283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99AD9-AF92-43CF-9415-78C38CA522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76A31-530A-4175-9D18-354A8F3F78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fld id="{23D24495-5746-468C-BE6B-07FC05F1FC1A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104455" name="Group 7"/>
          <p:cNvGrpSpPr>
            <a:grpSpLocks/>
          </p:cNvGrpSpPr>
          <p:nvPr/>
        </p:nvGrpSpPr>
        <p:grpSpPr bwMode="auto">
          <a:xfrm>
            <a:off x="279400" y="152400"/>
            <a:ext cx="8686800" cy="1600200"/>
            <a:chOff x="176" y="96"/>
            <a:chExt cx="5472" cy="1008"/>
          </a:xfrm>
        </p:grpSpPr>
        <p:sp>
          <p:nvSpPr>
            <p:cNvPr id="104456" name="Line 8"/>
            <p:cNvSpPr>
              <a:spLocks noChangeShapeType="1"/>
            </p:cNvSpPr>
            <p:nvPr/>
          </p:nvSpPr>
          <p:spPr bwMode="auto">
            <a:xfrm flipH="1">
              <a:off x="288" y="1104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457" name="Rectangle 9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104458" name="Rectangle 10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104459" name="Rectangle 11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104460" name="Rectangle 12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377950" indent="-468313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o"/>
        <a:defRPr sz="2400">
          <a:solidFill>
            <a:schemeClr val="tx1"/>
          </a:solidFill>
          <a:latin typeface="+mn-lt"/>
        </a:defRPr>
      </a:lvl3pPr>
      <a:lvl4pPr marL="1827213" indent="-4381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2971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5pPr>
      <a:lvl6pPr marL="27543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6pPr>
      <a:lvl7pPr marL="32115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7pPr>
      <a:lvl8pPr marL="36687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8pPr>
      <a:lvl9pPr marL="41259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E7B11219-95CB-4804-8CB1-A55693F0B171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У каждого дерева свой характер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2" name="Picture 6" descr="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9725"/>
            <a:ext cx="8496300" cy="6178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ac90d81a1c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1238" y="381000"/>
            <a:ext cx="4581525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 descr="2311359060103582665S500x500Q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baobab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 descr="der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1375" y="0"/>
            <a:ext cx="49212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pict92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 descr="Nature_Seasons_Winter_Winter_trees_006475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1447800"/>
            <a:ext cx="12192000" cy="975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sh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700088"/>
            <a:ext cx="8424862" cy="5503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0" name="Picture 4" descr="1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4" name="Picture 4" descr="1174850162_kolomensky_com_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96863"/>
            <a:ext cx="8424862" cy="631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 descr="219113_0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708025"/>
            <a:ext cx="8353425" cy="5440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 descr="1438872427_c096268e9b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88925"/>
            <a:ext cx="8569325" cy="6229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a031fa8eebf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4813"/>
            <a:ext cx="8208963" cy="6156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img_33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 descr="275px-picea_abie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вадрант">
  <a:themeElements>
    <a:clrScheme name="Квадрант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Квадрант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вадрант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вадрант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вадрант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вадрант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вадрант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вадрант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вадрант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вадрант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вадрант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5</Words>
  <Application>Microsoft Office PowerPoint</Application>
  <PresentationFormat>On-screen Show (4:3)</PresentationFormat>
  <Paragraphs>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Times New Roman</vt:lpstr>
      <vt:lpstr>Wingdings</vt:lpstr>
      <vt:lpstr>Квадрант</vt:lpstr>
      <vt:lpstr>Оформление по умолчанию</vt:lpstr>
      <vt:lpstr>У каждого дерева свой характер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 каждого дерева свой характер</dc:title>
  <dc:creator>Владелец</dc:creator>
  <cp:lastModifiedBy>Наталия</cp:lastModifiedBy>
  <cp:revision>3</cp:revision>
  <dcterms:created xsi:type="dcterms:W3CDTF">2009-11-11T10:03:37Z</dcterms:created>
  <dcterms:modified xsi:type="dcterms:W3CDTF">2012-10-01T07:34:01Z</dcterms:modified>
</cp:coreProperties>
</file>