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2" r:id="rId6"/>
    <p:sldId id="261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517E-2AE1-46EB-9C81-C434854EA198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CCED-052D-47B3-8FE2-2C3C1AE42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t\bukva_t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&#1054;&#1082;&#1089;&#1072;&#1085;&#1072;\&#1085;&#1072;%20&#1089;&#1072;&#1081;&#1090;\bukva_t\tri_medvedya.wmv" TargetMode="External"/><Relationship Id="rId1" Type="http://schemas.openxmlformats.org/officeDocument/2006/relationships/video" Target="file:///C:\&#1054;&#1082;&#1089;&#1072;&#1085;&#1072;\&#1085;&#1072;%20&#1089;&#1072;&#1081;&#1090;\bukva_t\teremok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kraska.com/" TargetMode="External"/><Relationship Id="rId13" Type="http://schemas.openxmlformats.org/officeDocument/2006/relationships/hyperlink" Target="http://www.dkataev.ru/alphabet.html" TargetMode="External"/><Relationship Id="rId3" Type="http://schemas.openxmlformats.org/officeDocument/2006/relationships/hyperlink" Target="http://www.stihi.ru/2010/03/03/8938" TargetMode="External"/><Relationship Id="rId7" Type="http://schemas.openxmlformats.org/officeDocument/2006/relationships/hyperlink" Target="http://dic.academic.ru/dic.nsf/ruwiki/119281" TargetMode="External"/><Relationship Id="rId12" Type="http://schemas.openxmlformats.org/officeDocument/2006/relationships/hyperlink" Target="http://clipartcorel.narod.ru/index.html" TargetMode="External"/><Relationship Id="rId2" Type="http://schemas.openxmlformats.org/officeDocument/2006/relationships/hyperlink" Target="http://www.playcast.ru/viewFull/1145039...e=ful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llery-siproshvili.com/peiz..._01.html" TargetMode="External"/><Relationship Id="rId11" Type="http://schemas.openxmlformats.org/officeDocument/2006/relationships/hyperlink" Target="http://alphabook.ru/" TargetMode="External"/><Relationship Id="rId5" Type="http://schemas.openxmlformats.org/officeDocument/2006/relationships/hyperlink" Target="http://bizslovo.org/content/index.php/r...ina.html" TargetMode="External"/><Relationship Id="rId10" Type="http://schemas.openxmlformats.org/officeDocument/2006/relationships/hyperlink" Target="http://www.lenagold.ru/" TargetMode="External"/><Relationship Id="rId4" Type="http://schemas.openxmlformats.org/officeDocument/2006/relationships/hyperlink" Target="http://www.sertification.ru/news/abramc...ovsk.htm" TargetMode="External"/><Relationship Id="rId9" Type="http://schemas.openxmlformats.org/officeDocument/2006/relationships/hyperlink" Target="http://rusedu.ru/detail_4447.html" TargetMode="External"/><Relationship Id="rId14" Type="http://schemas.openxmlformats.org/officeDocument/2006/relationships/hyperlink" Target="http://filmiki.arjlover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9" y="0"/>
            <a:ext cx="915733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2071678"/>
            <a:ext cx="3803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</a:p>
          <a:p>
            <a:pPr algn="ctr"/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БУКВА Т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6488668"/>
            <a:ext cx="838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Бойкова</a:t>
            </a:r>
            <a:r>
              <a:rPr lang="ru-RU" dirty="0" smtClean="0"/>
              <a:t> О. В., учитель начальных классов МОУ СОШ №1 г. </a:t>
            </a:r>
            <a:r>
              <a:rPr lang="ru-RU" smtClean="0"/>
              <a:t>Конаково Тверской </a:t>
            </a:r>
            <a:r>
              <a:rPr lang="ru-RU" dirty="0" smtClean="0"/>
              <a:t>обл.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071966" cy="5447385"/>
          </a:xfrm>
          <a:prstGeom prst="rect">
            <a:avLst/>
          </a:prstGeom>
        </p:spPr>
      </p:pic>
      <p:pic>
        <p:nvPicPr>
          <p:cNvPr id="3" name="Рисунок 2" descr="78b66c4c88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500042"/>
            <a:ext cx="2659307" cy="1729588"/>
          </a:xfrm>
          <a:prstGeom prst="rect">
            <a:avLst/>
          </a:prstGeom>
        </p:spPr>
      </p:pic>
      <p:pic>
        <p:nvPicPr>
          <p:cNvPr id="4" name="Рисунок 3" descr="33918ec13c9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429000"/>
            <a:ext cx="2592288" cy="2507402"/>
          </a:xfrm>
          <a:prstGeom prst="rect">
            <a:avLst/>
          </a:prstGeom>
        </p:spPr>
      </p:pic>
      <p:pic>
        <p:nvPicPr>
          <p:cNvPr id="5" name="Рисунок 4" descr="a3c4783ff3f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714620"/>
            <a:ext cx="161530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34056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Посмотри фрагмент </a:t>
            </a:r>
          </a:p>
          <a:p>
            <a:pPr algn="ctr"/>
            <a:r>
              <a:rPr lang="ru-RU" sz="2800" b="1" dirty="0" smtClean="0"/>
              <a:t>м</a:t>
            </a:r>
            <a:r>
              <a:rPr lang="ru-RU" sz="2800" b="1" dirty="0" smtClean="0"/>
              <a:t>ультфильма </a:t>
            </a:r>
          </a:p>
          <a:p>
            <a:pPr algn="ctr"/>
            <a:r>
              <a:rPr lang="ru-RU" sz="2800" b="1" dirty="0" smtClean="0"/>
              <a:t>и назови сказку</a:t>
            </a:r>
            <a:endParaRPr lang="ru-RU" sz="2800" b="1" dirty="0"/>
          </a:p>
        </p:txBody>
      </p:sp>
      <p:pic>
        <p:nvPicPr>
          <p:cNvPr id="6" name="terem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248472" cy="3186354"/>
          </a:xfrm>
          <a:prstGeom prst="rect">
            <a:avLst/>
          </a:prstGeom>
        </p:spPr>
      </p:pic>
      <p:pic>
        <p:nvPicPr>
          <p:cNvPr id="7" name="tri_medvedy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4320480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4509120"/>
            <a:ext cx="143821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800" b="1" dirty="0" smtClean="0"/>
              <a:t>Т </a:t>
            </a:r>
            <a:r>
              <a:rPr lang="ru-RU" sz="8800" b="1" dirty="0" err="1" smtClean="0"/>
              <a:t>т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940282" cy="55721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428728" y="6143644"/>
            <a:ext cx="1524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0042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Тюлень. </a:t>
            </a:r>
            <a:br>
              <a:rPr lang="ru-RU" sz="2000" b="1" dirty="0" smtClean="0"/>
            </a:br>
            <a:r>
              <a:rPr lang="ru-RU" sz="2000" b="1" dirty="0" smtClean="0"/>
              <a:t>- Слушай, как тебе, ТЮЛЕНЬ, </a:t>
            </a:r>
            <a:br>
              <a:rPr lang="ru-RU" sz="2000" b="1" dirty="0" smtClean="0"/>
            </a:br>
            <a:r>
              <a:rPr lang="ru-RU" sz="2000" b="1" dirty="0" smtClean="0"/>
              <a:t>Целый день лежать не лень? </a:t>
            </a:r>
            <a:br>
              <a:rPr lang="ru-RU" sz="2000" b="1" dirty="0" smtClean="0"/>
            </a:br>
            <a:r>
              <a:rPr lang="ru-RU" sz="2000" b="1" dirty="0" smtClean="0"/>
              <a:t>- Я и встал бы, если б мог, </a:t>
            </a:r>
            <a:br>
              <a:rPr lang="ru-RU" sz="2000" b="1" dirty="0" smtClean="0"/>
            </a:br>
            <a:r>
              <a:rPr lang="ru-RU" sz="2000" b="1" dirty="0" smtClean="0"/>
              <a:t>Одолжите пару ног! </a:t>
            </a:r>
            <a:endParaRPr lang="ru-RU" sz="2000" b="1" dirty="0"/>
          </a:p>
        </p:txBody>
      </p:sp>
      <p:pic>
        <p:nvPicPr>
          <p:cNvPr id="6" name="Рисунок 5" descr="Seehund11cele4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86058"/>
            <a:ext cx="440918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443663" y="4365625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15338" y="5929330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13159 C -0.33506 -0.05643 -0.3592 0.01897 -0.37812 0.07817 C -0.39704 0.13738 -0.41805 0.20306 -0.42465 0.22433 C -0.43125 0.24561 -0.42569 0.23081 -0.41788 0.20606 C -0.41006 0.18132 -0.3927 0.11425 -0.37812 0.07632 C -0.36354 0.03839 -0.34739 0.00417 -0.3302 -0.0222 C -0.31302 -0.04856 -0.29218 -0.0666 -0.27534 -0.08233 C -0.2585 -0.09805 -0.24114 -0.11124 -0.22881 -0.11702 C -0.21649 -0.1228 -0.20781 -0.12118 -0.20138 -0.11702 C -0.19496 -0.11286 -0.19131 -0.10268 -0.19045 -0.09135 C -0.18958 -0.08002 -0.18941 -0.07215 -0.196 -0.04949 C -0.2026 -0.02682 -0.21649 0.00463 -0.2302 0.04533 C -0.24392 0.08603 -0.26944 0.16605 -0.27812 0.19496 C -0.2868 0.22387 -0.28246 0.21924 -0.28229 0.21878 C -0.28211 0.21832 -0.28541 0.21924 -0.27673 0.19149 C -0.26805 0.16374 -0.24479 0.08835 -0.2302 0.05273 C -0.21562 0.01712 -0.20555 0.00185 -0.18906 -0.0222 C -0.17256 -0.04625 -0.14809 -0.07493 -0.13159 -0.09135 C -0.1151 -0.10777 -0.10156 -0.11771 -0.09045 -0.12072 C -0.07934 -0.12372 -0.06979 -0.11748 -0.06441 -0.10962 C -0.05902 -0.10175 -0.05486 -0.09204 -0.05763 -0.07331 C -0.06041 -0.05458 -0.07274 -0.02243 -0.0809 0.00347 C -0.08906 0.02937 -0.09947 0.05736 -0.10694 0.08187 C -0.11441 0.10639 -0.12256 0.13298 -0.12604 0.15125 C -0.12951 0.16952 -0.12951 0.18178 -0.12743 0.19149 C -0.12534 0.20121 -0.12309 0.20953 -0.11371 0.20953 C -0.10434 0.20953 -0.08593 0.20306 -0.07135 0.19149 C -0.05677 0.17993 -0.04149 0.16004 -0.02604 0.14038 " pathEditMode="relative" rAng="0" ptsTypes="aaaaaaaaaaaaaaaaaaaaaaaaaaaA">
                                      <p:cBhvr>
                                        <p:cTn id="10" dur="1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524750" y="4797425"/>
            <a:ext cx="647700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2486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7524328" y="5733256"/>
            <a:ext cx="864096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4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47779 C -0.29548 -0.42137 -0.31145 -0.36494 -0.32743 -0.3136 C -0.3434 -0.26225 -0.36024 -0.21577 -0.37534 -0.16952 C -0.39045 -0.12326 -0.40468 -0.07354 -0.41788 -0.03631 C -0.43125 0.00093 -0.44184 0.02614 -0.45486 0.05319 C -0.46788 0.08025 -0.48073 0.10801 -0.496 0.12628 C -0.51128 0.14455 -0.53281 0.15634 -0.5467 0.16258 C -0.56059 0.16883 -0.56996 0.16628 -0.57951 0.16443 C -0.58906 0.16258 -0.59739 0.15842 -0.60416 0.15171 C -0.61093 0.14501 -0.61545 0.13414 -0.62066 0.12443 C -0.62586 0.11471 -0.63073 0.10407 -0.63559 0.09344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59 0.09343 C -0.63559 0.09389 -0.37118 -0.19219 -0.10625 -0.477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47757 C -0.13159 -0.39455 -0.15677 -0.31129 -0.18298 -0.22919 C -0.2092 -0.14709 -0.24236 -0.05135 -0.26389 0.01526 C -0.28541 0.08186 -0.29861 0.12604 -0.3118 0.17044 " pathEditMode="relative" rAng="0" ptsTypes="aaaA">
                                      <p:cBhvr>
                                        <p:cTn id="16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81 0.17044 C -0.31181 0.17067 -0.12639 -0.14848 0.0592 -0.467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46739 C 0.04149 -0.41282 0.02396 -0.35801 0.00851 -0.31221 C -0.00694 -0.26642 -0.02014 -0.23381 -0.03403 -0.19196 C -0.04792 -0.1501 -0.06146 -0.10407 -0.07517 -0.06036 C -0.08889 -0.01665 -0.10642 0.03908 -0.11615 0.071 C -0.12587 0.10291 -0.13264 0.11679 -0.13403 0.13066 C -0.13542 0.14546 -0.1316 0.15194 -0.12448 0.1568 C -0.11736 0.16165 -0.10312 0.16535 -0.09149 0.16026 C -0.07986 0.15518 -0.06493 0.13575 -0.05451 0.12557 C -0.0441 0.11494 -0.03628 0.10569 -0.02847 0.0962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962 C -0.02847 0.0962 -0.23299 -0.13321 -0.43698 -0.36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3624 C -0.44149 -0.36818 -0.44583 -0.37396 -0.4493 -0.38252 C -0.45278 -0.39107 -0.45607 -0.40449 -0.45746 -0.41351 C -0.45885 -0.42253 -0.45955 -0.42761 -0.45746 -0.43733 C -0.45538 -0.44704 -0.45052 -0.4623 -0.44514 -0.47202 C -0.43975 -0.48173 -0.43628 -0.48636 -0.42465 -0.49561 C -0.41302 -0.50486 -0.39479 -0.52082 -0.37535 -0.52683 C -0.3559 -0.53284 -0.33437 -0.53122 -0.30816 -0.53215 C -0.28194 -0.53307 -0.25087 -0.53238 -0.21771 -0.53215 C -0.18455 -0.53192 -0.1533 -0.53053 -0.10955 -0.5303 C -0.0658 -0.53007 0.00018 -0.53007 0.04531 -0.5303 C 0.09045 -0.53053 0.12604 -0.53145 0.16163 -0.53215 " pathEditMode="relative" rAng="0" ptsTypes="aaaaaaaaaaaa">
                                      <p:cBhvr>
                                        <p:cTn id="28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2312"/>
            <a:ext cx="465614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playcast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viewFull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/1145039...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%3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Dfull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дети с зонтиками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www.stihi.ru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/2010/03/03/8938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мальчик и тучка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www.sertification.ru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news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abramc...ovsk.htm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рисунок с тучкой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bizslovo.org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content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index.php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r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...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ina.html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тучка и ветер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gallery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siproshvili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com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peiz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..._01.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html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гроза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540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http://dic.academic.ru/dic.nsf/ruwiki/119281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тюлень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http://www.raskraska.com/</a:t>
            </a:r>
            <a:r>
              <a:rPr lang="en-US" dirty="0" smtClean="0"/>
              <a:t> </a:t>
            </a:r>
            <a:r>
              <a:rPr lang="ru-RU" dirty="0" smtClean="0"/>
              <a:t>- раскраска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7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430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телефон, тюльпан, торт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14324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2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00438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3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929067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http://filmiki.arjlover.net/</a:t>
            </a:r>
            <a:r>
              <a:rPr lang="ru-RU" dirty="0" smtClean="0"/>
              <a:t> - мультфильмы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144</Words>
  <Application>Microsoft Office PowerPoint</Application>
  <PresentationFormat>Экран (4:3)</PresentationFormat>
  <Paragraphs>23</Paragraphs>
  <Slides>9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Т</dc:title>
  <dc:creator>Бойкова О. В.</dc:creator>
  <cp:lastModifiedBy>oxana</cp:lastModifiedBy>
  <cp:revision>10</cp:revision>
  <dcterms:created xsi:type="dcterms:W3CDTF">2010-08-01T14:35:57Z</dcterms:created>
  <dcterms:modified xsi:type="dcterms:W3CDTF">2011-11-26T17:03:28Z</dcterms:modified>
</cp:coreProperties>
</file>