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63" r:id="rId6"/>
    <p:sldId id="259" r:id="rId7"/>
    <p:sldId id="260" r:id="rId8"/>
    <p:sldId id="261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3AAE-1423-4A3B-BA0E-8F51AD4F71B2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5788-F14C-4F03-AD38-2EE93A3CA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3AAE-1423-4A3B-BA0E-8F51AD4F71B2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5788-F14C-4F03-AD38-2EE93A3CA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3AAE-1423-4A3B-BA0E-8F51AD4F71B2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5788-F14C-4F03-AD38-2EE93A3CA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3AAE-1423-4A3B-BA0E-8F51AD4F71B2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5788-F14C-4F03-AD38-2EE93A3CA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3AAE-1423-4A3B-BA0E-8F51AD4F71B2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5788-F14C-4F03-AD38-2EE93A3CA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3AAE-1423-4A3B-BA0E-8F51AD4F71B2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5788-F14C-4F03-AD38-2EE93A3CA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3AAE-1423-4A3B-BA0E-8F51AD4F71B2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5788-F14C-4F03-AD38-2EE93A3CA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3AAE-1423-4A3B-BA0E-8F51AD4F71B2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5788-F14C-4F03-AD38-2EE93A3CA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3AAE-1423-4A3B-BA0E-8F51AD4F71B2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5788-F14C-4F03-AD38-2EE93A3CA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3AAE-1423-4A3B-BA0E-8F51AD4F71B2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5788-F14C-4F03-AD38-2EE93A3CA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3AAE-1423-4A3B-BA0E-8F51AD4F71B2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5788-F14C-4F03-AD38-2EE93A3CA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A3AAE-1423-4A3B-BA0E-8F51AD4F71B2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95788-F14C-4F03-AD38-2EE93A3CA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ya\bukva_ya.wmv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ya\baba_yaga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Doc1.docx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abyblog.ru/user/Abrikosik/917147" TargetMode="External"/><Relationship Id="rId13" Type="http://schemas.openxmlformats.org/officeDocument/2006/relationships/hyperlink" Target="http://alphabook.ru/" TargetMode="External"/><Relationship Id="rId3" Type="http://schemas.openxmlformats.org/officeDocument/2006/relationships/hyperlink" Target="http://www.forum.materinstvo.ru/" TargetMode="External"/><Relationship Id="rId7" Type="http://schemas.openxmlformats.org/officeDocument/2006/relationships/hyperlink" Target="http://www.dic.academic.ru/" TargetMode="External"/><Relationship Id="rId12" Type="http://schemas.openxmlformats.org/officeDocument/2006/relationships/hyperlink" Target="http://clipartcorel.narod.ru/index.html" TargetMode="External"/><Relationship Id="rId2" Type="http://schemas.openxmlformats.org/officeDocument/2006/relationships/hyperlink" Target="http://www.razvitierebenka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olnet.ee/sol/019/a_016.html" TargetMode="External"/><Relationship Id="rId11" Type="http://schemas.openxmlformats.org/officeDocument/2006/relationships/hyperlink" Target="http://filmiki.arjlover.net/" TargetMode="External"/><Relationship Id="rId5" Type="http://schemas.openxmlformats.org/officeDocument/2006/relationships/hyperlink" Target="http://raskraska.com/raskraski/270/0.html" TargetMode="External"/><Relationship Id="rId10" Type="http://schemas.openxmlformats.org/officeDocument/2006/relationships/hyperlink" Target="http://www.lenagold.ru/" TargetMode="External"/><Relationship Id="rId4" Type="http://schemas.openxmlformats.org/officeDocument/2006/relationships/hyperlink" Target="http://www.free-lance.ru/" TargetMode="External"/><Relationship Id="rId9" Type="http://schemas.openxmlformats.org/officeDocument/2006/relationships/hyperlink" Target="http://rusedu.ru/detail_4447.html" TargetMode="External"/><Relationship Id="rId14" Type="http://schemas.openxmlformats.org/officeDocument/2006/relationships/hyperlink" Target="http://www.dkataev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47864" y="1196752"/>
            <a:ext cx="247304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Буква Я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7b49a7cbb963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564904"/>
            <a:ext cx="3168352" cy="316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827584" y="6488668"/>
            <a:ext cx="7094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Бойкова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О. В., учитель начальных классов МОУ СОШ №1 г. Конаково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217c0c831da62c30483fbe62c860b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152128" cy="1083000"/>
          </a:xfrm>
          <a:prstGeom prst="rect">
            <a:avLst/>
          </a:prstGeom>
        </p:spPr>
      </p:pic>
      <p:pic>
        <p:nvPicPr>
          <p:cNvPr id="4" name="bukva_y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47664" y="1556792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phabet-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4359953" cy="5832648"/>
          </a:xfrm>
          <a:prstGeom prst="rect">
            <a:avLst/>
          </a:prstGeom>
        </p:spPr>
      </p:pic>
      <p:pic>
        <p:nvPicPr>
          <p:cNvPr id="3" name="Рисунок 2" descr="366e5746886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4509120"/>
            <a:ext cx="2328072" cy="1872208"/>
          </a:xfrm>
          <a:prstGeom prst="rect">
            <a:avLst/>
          </a:prstGeom>
        </p:spPr>
      </p:pic>
      <p:pic>
        <p:nvPicPr>
          <p:cNvPr id="4" name="Рисунок 3" descr="eae7034bf3f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444208" y="404664"/>
            <a:ext cx="2324599" cy="1564110"/>
          </a:xfrm>
          <a:prstGeom prst="rect">
            <a:avLst/>
          </a:prstGeom>
        </p:spPr>
      </p:pic>
      <p:pic>
        <p:nvPicPr>
          <p:cNvPr id="5" name="Рисунок 4" descr="dbf0add51eb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2060848"/>
            <a:ext cx="2090899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32656"/>
            <a:ext cx="857927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Яя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baba_yag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1700808"/>
            <a:ext cx="5712635" cy="4284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7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0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3850535" cy="54452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259632" y="5949280"/>
            <a:ext cx="163577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hlinkClick r:id="rId3" action="ppaction://hlinkfile"/>
              </a:rPr>
              <a:t>РАСПЕЧАТАТЬ</a:t>
            </a:r>
            <a:endParaRPr lang="ru-RU" b="1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499992" y="404664"/>
            <a:ext cx="40324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блочки </a:t>
            </a:r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нтарные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 На </a:t>
            </a:r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блоньке созрели.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блочки </a:t>
            </a:r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нтарные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на с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+mj-lt"/>
                <a:cs typeface="Times New Roman" pitchFamily="18" charset="0"/>
              </a:rPr>
              <a:t>шей ели.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  <p:pic>
        <p:nvPicPr>
          <p:cNvPr id="6" name="Рисунок 5" descr="022774277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8024" y="2204864"/>
            <a:ext cx="3611995" cy="398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79387" flipV="1">
            <a:off x="6443663" y="4437063"/>
            <a:ext cx="1944687" cy="51117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8028384" y="6165304"/>
            <a:ext cx="76238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36615 0.1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615 0.10962 C -0.36459 0.11424 -0.36302 0.1191 -0.35851 0.12488 C -0.354 0.13066 -0.34636 0.14061 -0.33941 0.145 C -0.33247 0.1494 -0.32448 0.15379 -0.31667 0.15194 C -0.30886 0.15009 -0.30625 0.14847 -0.29271 0.13321 C -0.27917 0.11794 -0.25156 0.08533 -0.23577 0.06082 C -0.21997 0.03631 -0.20868 0.01364 -0.19775 -0.01342 C -0.18681 -0.04048 -0.17257 -0.08025 -0.16979 -0.10107 C -0.16702 -0.12188 -0.17639 -0.12905 -0.18125 -0.13807 C -0.18611 -0.14709 -0.19236 -0.15125 -0.19896 -0.15495 C -0.20556 -0.15865 -0.21476 -0.1605 -0.22101 -0.1605 C -0.22726 -0.1605 -0.22986 -0.15958 -0.23629 -0.15542 C -0.24271 -0.15125 -0.25174 -0.14524 -0.25972 -0.13483 C -0.26771 -0.12443 -0.27795 -0.10754 -0.28386 -0.09274 C -0.28976 -0.07794 -0.29323 -0.05944 -0.29514 -0.04533 C -0.29705 -0.03122 -0.29757 -0.01943 -0.29514 -0.00833 C -0.29271 0.00277 -0.28854 0.01549 -0.28004 0.02197 C -0.27153 0.02844 -0.25538 0.03191 -0.24462 0.03052 C -0.23386 0.02914 -0.22639 0.02798 -0.21545 0.01364 C -0.20452 -0.0007 -0.18889 -0.03169 -0.17865 -0.05551 C -0.16841 -0.07933 -0.15868 -0.1124 -0.15347 -0.12974 C -0.14827 -0.14709 -0.14705 -0.15958 -0.14705 -0.16004 C -0.14705 -0.1605 -0.14931 -0.14917 -0.15347 -0.13321 C -0.15764 -0.11726 -0.16736 -0.0784 -0.1724 -0.06406 C -0.17743 -0.04973 -0.17865 -0.06036 -0.18386 -0.04718 C -0.18906 -0.034 -0.19792 -0.00301 -0.204 0.01526 C -0.21007 0.03353 -0.21563 0.04764 -0.22049 0.06244 C -0.22535 0.07724 -0.23091 0.09273 -0.23316 0.10453 C -0.23542 0.11632 -0.23525 0.12627 -0.23438 0.13321 C -0.23351 0.14014 -0.23177 0.14431 -0.22813 0.14685 C -0.22448 0.1494 -0.2191 0.14963 -0.21216 0.14801 C -0.20521 0.14639 -0.19549 0.14384 -0.18629 0.13668 C -0.17709 0.12951 -0.16268 0.11147 -0.15729 0.10453 C -0.15191 0.09759 -0.15278 0.09597 -0.15347 0.09458 " pathEditMode="relative" rAng="0" ptsTypes="aaaaaaaaaaaaaaaaaaaaaaaaaaaaaaaaaa">
                                      <p:cBhvr>
                                        <p:cTn id="10" dur="5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6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38493" flipV="1">
            <a:off x="6372225" y="4437063"/>
            <a:ext cx="1944688" cy="511175"/>
          </a:xfrm>
          <a:prstGeom prst="rect">
            <a:avLst/>
          </a:prstGeom>
          <a:noFill/>
        </p:spPr>
      </p:pic>
      <p:sp>
        <p:nvSpPr>
          <p:cNvPr id="5" name="Управляющая кнопка: возврат 4">
            <a:hlinkClick r:id="" action="ppaction://hlinkshowjump?jump=endshow" highlightClick="1"/>
          </p:cNvPr>
          <p:cNvSpPr/>
          <p:nvPr/>
        </p:nvSpPr>
        <p:spPr>
          <a:xfrm>
            <a:off x="7956376" y="5661248"/>
            <a:ext cx="755576" cy="826392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4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42118 0.099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" y="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18 0.09922 C -0.4198 0.10246 -0.4158 0.11518 -0.41302 0.11934 C -0.41025 0.1235 -0.40973 0.12234 -0.40486 0.12466 C -0.4 0.12697 -0.39028 0.13229 -0.3842 0.13391 C -0.37813 0.13553 -0.37639 0.13691 -0.36789 0.13391 C -0.35938 0.1309 -0.34427 0.12512 -0.33351 0.11564 C -0.32275 0.10616 -0.3158 0.09344 -0.30348 0.07725 C -0.29115 0.06106 -0.26823 0.03169 -0.25955 0.01897 C -0.25087 0.00625 -0.26146 0.01874 -0.25139 0.0007 C -0.24132 -0.01734 -0.21615 -0.05504 -0.19931 -0.0888 C -0.18247 -0.12257 -0.16789 -0.15541 -0.15 -0.20189 C -0.13212 -0.24838 -0.10261 -0.33163 -0.09254 -0.36794 C -0.08247 -0.40425 -0.08976 -0.40656 -0.08976 -0.41905 C -0.08976 -0.43154 -0.09028 -0.43293 -0.09254 -0.44287 C -0.0948 -0.45282 -0.0974 -0.4697 -0.10348 -0.47918 C -0.10955 -0.48866 -0.11927 -0.49768 -0.12952 -0.4993 C -0.13976 -0.50092 -0.15226 -0.49815 -0.16511 -0.48843 C -0.17795 -0.47872 -0.19289 -0.46207 -0.20625 -0.44102 C -0.21962 -0.41998 -0.23577 -0.38367 -0.24584 -0.36239 C -0.25591 -0.34112 -0.26059 -0.33256 -0.2665 -0.31313 C -0.2724 -0.29371 -0.27934 -0.26526 -0.2816 -0.2456 C -0.28386 -0.22594 -0.28195 -0.20999 -0.28021 -0.19449 C -0.27848 -0.179 -0.27657 -0.1635 -0.27066 -0.15263 C -0.26476 -0.14176 -0.2533 -0.13297 -0.24462 -0.12881 C -0.23594 -0.12465 -0.22882 -0.12326 -0.21858 -0.12719 C -0.20834 -0.13112 -0.19375 -0.14061 -0.18299 -0.15263 C -0.17223 -0.16466 -0.16302 -0.18177 -0.15417 -0.20004 C -0.14532 -0.21831 -0.13872 -0.23681 -0.12952 -0.26202 C -0.12032 -0.28723 -0.11007 -0.31868 -0.09931 -0.35152 C -0.08855 -0.38436 -0.07327 -0.43362 -0.06511 -0.45929 C -0.05695 -0.48496 -0.05139 -0.50115 -0.05 -0.50485 C -0.04861 -0.50855 -0.04879 -0.5067 -0.05695 -0.48103 C -0.06511 -0.45536 -0.08525 -0.39523 -0.09931 -0.35152 C -0.11337 -0.30781 -0.12709 -0.26503 -0.14184 -0.21831 C -0.1566 -0.1716 -0.17535 -0.11077 -0.18837 -0.07053 C -0.20139 -0.03029 -0.21198 -0.00254 -0.21997 0.02267 C -0.22795 0.04788 -0.23316 0.06522 -0.23629 0.08095 C -0.23941 0.09667 -0.2415 0.10847 -0.23907 0.11749 C -0.23664 0.12651 -0.22691 0.13345 -0.22118 0.13576 C -0.21545 0.13807 -0.21233 0.13668 -0.20486 0.13206 C -0.1974 0.12743 -0.18594 0.11772 -0.17605 0.10824 C -0.16615 0.09876 -0.15295 0.08326 -0.14584 0.0754 C -0.13872 0.06753 -0.13611 0.06407 -0.13351 0.06083 " pathEditMode="relative" rAng="0" ptsTypes="aaaaaaaaaaaaaaaaaaaaaaaaaaaaaaaaaaaaaaaaaaa">
                                      <p:cBhvr>
                                        <p:cTn id="10" dur="10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" y="-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980728"/>
            <a:ext cx="22797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www.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razvitierebenka.com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буква 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www.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forum.materinstvo.ru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буква 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www.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free-lance.ru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288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алфавит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332656"/>
            <a:ext cx="3530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Используемые интернет-ресурсы: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628800"/>
            <a:ext cx="4239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http://raskraska.com/raskraski/270/0.html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88840"/>
            <a:ext cx="4883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http://www.solnet.ee/sol/019/a_016.html</a:t>
            </a:r>
            <a:r>
              <a:rPr lang="ru-RU" dirty="0" smtClean="0"/>
              <a:t> - стихи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348880"/>
            <a:ext cx="3126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7"/>
              </a:rPr>
              <a:t>www.dic.academic.ru</a:t>
            </a:r>
            <a:r>
              <a:rPr lang="en-US" dirty="0" smtClean="0"/>
              <a:t> </a:t>
            </a:r>
            <a:r>
              <a:rPr lang="ru-RU" dirty="0" smtClean="0"/>
              <a:t> - яблоко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708920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hlinkClick r:id="rId8"/>
              </a:rPr>
              <a:t>www.babyblog.ru</a:t>
            </a:r>
            <a:r>
              <a:rPr lang="ru-RU" dirty="0" smtClean="0">
                <a:hlinkClick r:id="rId8"/>
              </a:rPr>
              <a:t>/</a:t>
            </a:r>
            <a:r>
              <a:rPr lang="ru-RU" dirty="0" err="1" smtClean="0">
                <a:hlinkClick r:id="rId8"/>
              </a:rPr>
              <a:t>user</a:t>
            </a:r>
            <a:r>
              <a:rPr lang="ru-RU" dirty="0" smtClean="0">
                <a:hlinkClick r:id="rId8"/>
              </a:rPr>
              <a:t>/</a:t>
            </a:r>
            <a:r>
              <a:rPr lang="ru-RU" dirty="0" err="1" smtClean="0">
                <a:hlinkClick r:id="rId8"/>
              </a:rPr>
              <a:t>Abrikosik</a:t>
            </a:r>
            <a:r>
              <a:rPr lang="ru-RU" dirty="0" smtClean="0">
                <a:hlinkClick r:id="rId8"/>
              </a:rPr>
              <a:t>/917147</a:t>
            </a:r>
            <a:r>
              <a:rPr lang="ru-RU" dirty="0" smtClean="0"/>
              <a:t> - буквы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21297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http://rusedu.ru/detail_4447.html</a:t>
            </a:r>
            <a:r>
              <a:rPr lang="ru-RU" dirty="0" smtClean="0"/>
              <a:t> - презентация «Письменные буквы русского алфавита», автор – </a:t>
            </a:r>
            <a:r>
              <a:rPr lang="ru-RU" dirty="0" err="1" smtClean="0"/>
              <a:t>Чулихина</a:t>
            </a:r>
            <a:r>
              <a:rPr lang="ru-RU" dirty="0" smtClean="0"/>
              <a:t> Е. А.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861048"/>
            <a:ext cx="4171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0"/>
              </a:rPr>
              <a:t>www.lenagold.ru</a:t>
            </a:r>
            <a:r>
              <a:rPr lang="en-US" dirty="0" smtClean="0"/>
              <a:t>  - </a:t>
            </a:r>
            <a:r>
              <a:rPr lang="ru-RU" dirty="0" smtClean="0"/>
              <a:t>ящерица, яйца, ягоды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221088"/>
            <a:ext cx="3983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1"/>
              </a:rPr>
              <a:t>http://filmiki.arjlover.net/</a:t>
            </a:r>
            <a:r>
              <a:rPr lang="ru-RU" dirty="0" smtClean="0"/>
              <a:t> - мультфильм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581128"/>
            <a:ext cx="4606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12"/>
              </a:rPr>
              <a:t>http://clipartcorel.narod.ru/index.html</a:t>
            </a:r>
            <a:r>
              <a:rPr lang="ru-RU" dirty="0" smtClean="0"/>
              <a:t> - рамка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4941169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Аудиофайл</a:t>
            </a:r>
            <a:r>
              <a:rPr lang="ru-RU" dirty="0" smtClean="0"/>
              <a:t> для ролика взят с сайта </a:t>
            </a:r>
            <a:r>
              <a:rPr lang="en-US" dirty="0" smtClean="0">
                <a:hlinkClick r:id="rId13"/>
              </a:rPr>
              <a:t>http://alphabook.ru</a:t>
            </a:r>
            <a:r>
              <a:rPr lang="ru-RU" dirty="0" smtClean="0"/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5373216"/>
            <a:ext cx="2473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4"/>
              </a:rPr>
              <a:t>www.dkataev.ru</a:t>
            </a:r>
            <a:r>
              <a:rPr lang="en-US" dirty="0" smtClean="0"/>
              <a:t> - </a:t>
            </a:r>
            <a:r>
              <a:rPr lang="ru-RU" dirty="0" smtClean="0"/>
              <a:t>буквы</a:t>
            </a:r>
            <a:endParaRPr lang="ru-RU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113</Words>
  <Application>Microsoft Office PowerPoint</Application>
  <PresentationFormat>Экран (4:3)</PresentationFormat>
  <Paragraphs>22</Paragraphs>
  <Slides>9</Slides>
  <Notes>0</Notes>
  <HiddenSlides>1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oxana</cp:lastModifiedBy>
  <cp:revision>7</cp:revision>
  <dcterms:created xsi:type="dcterms:W3CDTF">2010-10-16T06:24:00Z</dcterms:created>
  <dcterms:modified xsi:type="dcterms:W3CDTF">2011-12-07T17:28:47Z</dcterms:modified>
</cp:coreProperties>
</file>