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2" r:id="rId8"/>
    <p:sldId id="263" r:id="rId9"/>
    <p:sldId id="264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C16-DD01-4E4C-8665-2234A20F8644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7BD1-E445-4A15-BA43-01A7DE0A4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C16-DD01-4E4C-8665-2234A20F8644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7BD1-E445-4A15-BA43-01A7DE0A4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C16-DD01-4E4C-8665-2234A20F8644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7BD1-E445-4A15-BA43-01A7DE0A4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C16-DD01-4E4C-8665-2234A20F8644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7BD1-E445-4A15-BA43-01A7DE0A4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C16-DD01-4E4C-8665-2234A20F8644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7BD1-E445-4A15-BA43-01A7DE0A4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C16-DD01-4E4C-8665-2234A20F8644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7BD1-E445-4A15-BA43-01A7DE0A4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C16-DD01-4E4C-8665-2234A20F8644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7BD1-E445-4A15-BA43-01A7DE0A4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C16-DD01-4E4C-8665-2234A20F8644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7BD1-E445-4A15-BA43-01A7DE0A4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C16-DD01-4E4C-8665-2234A20F8644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7BD1-E445-4A15-BA43-01A7DE0A4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C16-DD01-4E4C-8665-2234A20F8644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7BD1-E445-4A15-BA43-01A7DE0A4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C16-DD01-4E4C-8665-2234A20F8644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7BD1-E445-4A15-BA43-01A7DE0A4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EC16-DD01-4E4C-8665-2234A20F8644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97BD1-E445-4A15-BA43-01A7DE0A4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othamsted.ac.uk/Research/Pa...ery.html" TargetMode="External"/><Relationship Id="rId13" Type="http://schemas.openxmlformats.org/officeDocument/2006/relationships/hyperlink" Target="http://lenagold.ru/" TargetMode="External"/><Relationship Id="rId3" Type="http://schemas.openxmlformats.org/officeDocument/2006/relationships/hyperlink" Target="http://www.babyiris.ru/chitaemsmamoy?...bb40d587" TargetMode="External"/><Relationship Id="rId7" Type="http://schemas.openxmlformats.org/officeDocument/2006/relationships/hyperlink" Target="http://sparja.ru/page.php%3Fp%3Dhmel" TargetMode="External"/><Relationship Id="rId12" Type="http://schemas.openxmlformats.org/officeDocument/2006/relationships/hyperlink" Target="http://www.permvelikaya.ru/?p=54488" TargetMode="External"/><Relationship Id="rId2" Type="http://schemas.openxmlformats.org/officeDocument/2006/relationships/hyperlink" Target="http://www.zooclub.ru/birds/vidy/211.s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iquet.ru/szhavel" TargetMode="External"/><Relationship Id="rId11" Type="http://schemas.openxmlformats.org/officeDocument/2006/relationships/hyperlink" Target="http://poznaymir.com/84-nasekomye.html" TargetMode="External"/><Relationship Id="rId5" Type="http://schemas.openxmlformats.org/officeDocument/2006/relationships/hyperlink" Target="http://www.activeclub.com.ua/modules.ph...id=811" TargetMode="External"/><Relationship Id="rId15" Type="http://schemas.openxmlformats.org/officeDocument/2006/relationships/hyperlink" Target="http://filmiki.arjlover.net/" TargetMode="External"/><Relationship Id="rId10" Type="http://schemas.openxmlformats.org/officeDocument/2006/relationships/hyperlink" Target="http://photowall.ru/img215.htm" TargetMode="External"/><Relationship Id="rId4" Type="http://schemas.openxmlformats.org/officeDocument/2006/relationships/hyperlink" Target="http://www.panoramio.com/user/531991" TargetMode="External"/><Relationship Id="rId9" Type="http://schemas.openxmlformats.org/officeDocument/2006/relationships/hyperlink" Target="http://zhurnal.lib.ru/c/coj_a/masaaimara.shtml" TargetMode="External"/><Relationship Id="rId14" Type="http://schemas.openxmlformats.org/officeDocument/2006/relationships/hyperlink" Target="http://alphabook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e\bukva_e.wmv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e\bukva_e%20(2).wm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83568" y="6550223"/>
            <a:ext cx="8092023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err="1" smtClean="0"/>
              <a:t>Бойкова</a:t>
            </a:r>
            <a:r>
              <a:rPr lang="ru-RU" sz="1400" b="1" dirty="0" smtClean="0"/>
              <a:t> Оксана Владимировна, учитель начальных классов МОУ СОШ №1 г. Конаково Тверской обл.</a:t>
            </a:r>
            <a:endParaRPr lang="ru-RU" sz="14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УЧИМ БУКВЫ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511054"/>
            <a:ext cx="378621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www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zooclub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birds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/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vidy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/211.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shtml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клёст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www.babyiris.ru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/chitaemsmamoy%3F...bb40d587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кедровка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www.panoramio.com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user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/531991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поляна в лесу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www.activeclub.com.ua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/modules.ph...id%3D811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клевер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http://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niquet.ru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szhavel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щавель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http://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sparja.ru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/page.php%3Fp%3Dhmel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хмель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www.rothamsted.ac.uk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Research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Pa...ery.html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луг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http://zhurnal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lib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c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/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coj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_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a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/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masaaimara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shtml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газели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http://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photowall.ru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/img215.htm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пень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http://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poznaymir.com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/84-nasekomye.html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шмель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357430"/>
            <a:ext cx="4457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2"/>
              </a:rPr>
              <a:t>www.permvelikaya.ru/%3Fp%3D54488</a:t>
            </a:r>
            <a:r>
              <a:rPr lang="en-US" dirty="0" smtClean="0"/>
              <a:t> - </a:t>
            </a:r>
            <a:r>
              <a:rPr lang="ru-RU" dirty="0" smtClean="0"/>
              <a:t>енот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780928"/>
            <a:ext cx="2929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3"/>
              </a:rPr>
              <a:t>http://Lenagold.ru</a:t>
            </a:r>
            <a:r>
              <a:rPr lang="en-US" dirty="0" smtClean="0"/>
              <a:t>  </a:t>
            </a:r>
            <a:r>
              <a:rPr lang="en-US" dirty="0" smtClean="0"/>
              <a:t>– </a:t>
            </a:r>
            <a:r>
              <a:rPr lang="ru-RU" dirty="0" smtClean="0"/>
              <a:t>ёлочка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212976"/>
            <a:ext cx="730578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4 слайде стихи Б. </a:t>
            </a:r>
            <a:r>
              <a:rPr lang="ru-RU" dirty="0" err="1" smtClean="0"/>
              <a:t>Заходера</a:t>
            </a:r>
            <a:endParaRPr lang="ru-RU" dirty="0" smtClean="0"/>
          </a:p>
          <a:p>
            <a:r>
              <a:rPr lang="ru-RU" dirty="0" smtClean="0"/>
              <a:t>На 5 слайде стихи из сборника «Алфавит» авторов Дружининой М. В.,</a:t>
            </a:r>
          </a:p>
          <a:p>
            <a:r>
              <a:rPr lang="ru-RU" dirty="0" smtClean="0"/>
              <a:t>Новиковой И., Журавлёвой О., Кротова В.</a:t>
            </a:r>
          </a:p>
          <a:p>
            <a:r>
              <a:rPr lang="ru-RU" dirty="0" smtClean="0"/>
              <a:t>Слайды с написанием письменных букв из презентации </a:t>
            </a:r>
            <a:r>
              <a:rPr lang="ru-RU" dirty="0" err="1" smtClean="0"/>
              <a:t>Чулихиной</a:t>
            </a:r>
            <a:r>
              <a:rPr lang="ru-RU" dirty="0" smtClean="0"/>
              <a:t> Е. А.</a:t>
            </a:r>
          </a:p>
          <a:p>
            <a:r>
              <a:rPr lang="ru-RU" dirty="0" smtClean="0"/>
              <a:t>«Анимированный плакат Письменные буквы русского алфавита». </a:t>
            </a:r>
          </a:p>
          <a:p>
            <a:r>
              <a:rPr lang="ru-RU" dirty="0" err="1" smtClean="0"/>
              <a:t>Аудиофайл</a:t>
            </a:r>
            <a:r>
              <a:rPr lang="ru-RU" dirty="0" smtClean="0"/>
              <a:t> для ролика взят с сайта </a:t>
            </a:r>
            <a:r>
              <a:rPr lang="en-US" dirty="0" smtClean="0">
                <a:hlinkClick r:id="rId14"/>
              </a:rPr>
              <a:t>http://alphabook.ru</a:t>
            </a:r>
            <a:endParaRPr lang="ru-RU" dirty="0" smtClean="0"/>
          </a:p>
          <a:p>
            <a:r>
              <a:rPr lang="en-US" dirty="0" smtClean="0">
                <a:hlinkClick r:id="rId15"/>
              </a:rPr>
              <a:t>http://filmiki.arjlover.net/</a:t>
            </a:r>
            <a:r>
              <a:rPr lang="ru-RU" dirty="0" smtClean="0"/>
              <a:t> - мультфильм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77a0b5745f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643182"/>
            <a:ext cx="2135661" cy="3786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3306" y="2714620"/>
            <a:ext cx="316606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6600" b="1" dirty="0" smtClean="0"/>
              <a:t>БУКВА Е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ukva_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47664" y="1412776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8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85728"/>
            <a:ext cx="3829048" cy="10826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ЕХИДНА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9" name="Содержимое 4" descr="ugliest-animals0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2063" y="3571875"/>
            <a:ext cx="3854450" cy="2571750"/>
          </a:xfr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635793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313" y="2571750"/>
            <a:ext cx="4551362" cy="1631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Это зверюшка вполне безобидная,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Правда, наружность у ней незавидная.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Люди бедняжку назвали – «ЕХИДНА».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Люди, одумайтесь!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Как вам не стыдно?!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357166"/>
            <a:ext cx="1071570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/>
              <a:t> </a:t>
            </a: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endParaRPr lang="ru-RU" sz="8000" b="1" dirty="0"/>
          </a:p>
        </p:txBody>
      </p:sp>
      <p:sp>
        <p:nvSpPr>
          <p:cNvPr id="9223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xfrm>
            <a:off x="1214438" y="6492875"/>
            <a:ext cx="721518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chemeClr val="tx1"/>
                </a:solidFill>
              </a:rPr>
              <a:t>Бойкова Оксана Владимировна, учитель начальных классов, МОУ СОШ №1 г. Конаково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71480"/>
            <a:ext cx="3286148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Ежевику ел енот, </a:t>
            </a:r>
            <a:br>
              <a:rPr lang="ru-RU" sz="2000" b="1" dirty="0" smtClean="0"/>
            </a:br>
            <a:r>
              <a:rPr lang="ru-RU" sz="2000" b="1" dirty="0" smtClean="0"/>
              <a:t>широко разинув рот. </a:t>
            </a:r>
            <a:br>
              <a:rPr lang="ru-RU" sz="2000" b="1" dirty="0" smtClean="0"/>
            </a:br>
            <a:r>
              <a:rPr lang="ru-RU" sz="2000" b="1" dirty="0" smtClean="0"/>
              <a:t>Вдруг, из ягоды кулак, </a:t>
            </a:r>
            <a:br>
              <a:rPr lang="ru-RU" sz="2000" b="1" dirty="0" smtClean="0"/>
            </a:br>
            <a:r>
              <a:rPr lang="ru-RU" sz="2000" b="1" dirty="0" smtClean="0"/>
              <a:t>Показал ему червяк. </a:t>
            </a:r>
            <a:endParaRPr lang="ru-RU" sz="2000" b="1" dirty="0"/>
          </a:p>
        </p:txBody>
      </p:sp>
      <p:pic>
        <p:nvPicPr>
          <p:cNvPr id="3" name="Рисунок 2" descr="e97d308bac45f429b0f9f009979c3da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357166"/>
            <a:ext cx="2311702" cy="2286016"/>
          </a:xfrm>
          <a:prstGeom prst="rect">
            <a:avLst/>
          </a:prstGeom>
        </p:spPr>
      </p:pic>
      <p:pic>
        <p:nvPicPr>
          <p:cNvPr id="4" name="Рисунок 3" descr="en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3000372"/>
            <a:ext cx="2596222" cy="3375089"/>
          </a:xfrm>
          <a:prstGeom prst="rect">
            <a:avLst/>
          </a:prstGeom>
        </p:spPr>
      </p:pic>
      <p:pic>
        <p:nvPicPr>
          <p:cNvPr id="5" name="Рисунок 4" descr="3938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2285992"/>
            <a:ext cx="4109371" cy="4145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6f1b0a32c3d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vd_azbuka_maly6ka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248385" cy="2598708"/>
          </a:xfrm>
          <a:prstGeom prst="rect">
            <a:avLst/>
          </a:prstGeom>
        </p:spPr>
      </p:pic>
      <p:pic>
        <p:nvPicPr>
          <p:cNvPr id="5" name="bukva_e (2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707904" y="1988840"/>
            <a:ext cx="4128459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62486" flipV="1">
            <a:off x="6372225" y="4581525"/>
            <a:ext cx="1944688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786710" y="57864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42118 0.1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18 0.10972 C -0.41597 0.10763 -0.41076 0.10578 -0.4033 0.10115 C -0.39583 0.09652 -0.38854 0.0912 -0.37639 0.0824 C -0.36424 0.07361 -0.3467 0.06134 -0.33021 0.04814 C -0.31372 0.03495 -0.29306 0.01782 -0.2776 0.0037 C -0.26215 -0.01042 -0.24948 -0.02292 -0.23785 -0.03727 C -0.22622 -0.05162 -0.21597 -0.06621 -0.20833 -0.08172 C -0.20069 -0.09723 -0.19236 -0.11621 -0.19167 -0.12963 C -0.19097 -0.14306 -0.19861 -0.15672 -0.20451 -0.16204 C -0.21042 -0.16737 -0.21771 -0.16575 -0.2276 -0.16204 C -0.2375 -0.15834 -0.2533 -0.14815 -0.26354 -0.13982 C -0.27378 -0.13149 -0.27986 -0.125 -0.28906 -0.1125 C -0.29826 -0.1 -0.31042 -0.08079 -0.31858 -0.06459 C -0.32674 -0.04838 -0.33247 -0.03079 -0.33785 -0.01505 C -0.34323 0.00069 -0.34774 0.01342 -0.35069 0.02939 C -0.35365 0.04537 -0.35486 0.06597 -0.35573 0.08078 C -0.3566 0.0956 -0.35799 0.10486 -0.35573 0.11828 C -0.35347 0.13171 -0.34861 0.14861 -0.34167 0.16111 C -0.33472 0.17361 -0.32535 0.19027 -0.31354 0.19351 C -0.30174 0.19675 -0.28316 0.18726 -0.27118 0.17986 C -0.2592 0.17245 -0.25208 0.16111 -0.24167 0.14907 C -0.23125 0.13703 -0.22014 0.12222 -0.20833 0.1081 " pathEditMode="relative" rAng="0" ptsTypes="aaaaaaaaaaaaaaaaaaaaaa">
                                      <p:cBhvr>
                                        <p:cTn id="10" dur="5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39061" flipV="1">
            <a:off x="6443663" y="4581525"/>
            <a:ext cx="1944687" cy="51117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8172400" y="5949280"/>
            <a:ext cx="683568" cy="682376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07466 -0.415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66 -0.41528 C -0.07639 -0.42199 -0.07813 -0.42848 -0.08108 -0.43588 C -0.08403 -0.44329 -0.08785 -0.45209 -0.09254 -0.45973 C -0.09722 -0.46736 -0.1033 -0.47547 -0.1092 -0.48195 C -0.11511 -0.48843 -0.12136 -0.49537 -0.12847 -0.49908 C -0.13559 -0.50278 -0.14254 -0.50348 -0.15156 -0.50417 C -0.16059 -0.50486 -0.17309 -0.50579 -0.18229 -0.50255 C -0.1915 -0.49931 -0.20018 -0.49051 -0.20677 -0.48542 C -0.21337 -0.48033 -0.2158 -0.47917 -0.22205 -0.47176 C -0.2283 -0.46435 -0.23802 -0.4507 -0.24393 -0.44098 C -0.24983 -0.43125 -0.25434 -0.425 -0.25799 -0.41366 C -0.26163 -0.40232 -0.26441 -0.38357 -0.26563 -0.37246 C -0.26684 -0.36135 -0.26667 -0.35625 -0.26563 -0.34699 C -0.26459 -0.33773 -0.26233 -0.32616 -0.2592 -0.31621 C -0.25608 -0.30625 -0.25191 -0.2956 -0.24653 -0.28704 C -0.24115 -0.27848 -0.23386 -0.27153 -0.22726 -0.26482 C -0.22066 -0.2581 -0.21441 -0.25139 -0.20677 -0.24607 C -0.19913 -0.24074 -0.17986 -0.2331 -0.18108 -0.23241 C -0.18229 -0.23172 -0.20573 -0.24098 -0.21441 -0.2426 C -0.22309 -0.24422 -0.22656 -0.24283 -0.23368 -0.2426 C -0.2408 -0.24236 -0.24566 -0.24491 -0.25677 -0.24098 C -0.26788 -0.23704 -0.28785 -0.22755 -0.30035 -0.21875 C -0.31285 -0.20996 -0.32379 -0.19746 -0.33229 -0.18797 C -0.3408 -0.17848 -0.34514 -0.1713 -0.35156 -0.16227 C -0.35799 -0.15324 -0.36459 -0.14514 -0.37084 -0.1331 C -0.37709 -0.12107 -0.3842 -0.10486 -0.38872 -0.09051 C -0.39323 -0.07616 -0.39514 -0.06227 -0.39775 -0.04769 C -0.40035 -0.0331 -0.40278 -0.01898 -0.40417 -0.00324 C -0.40556 0.0125 -0.40695 0.03125 -0.40573 0.04699 C -0.40452 0.06273 -0.40156 0.07453 -0.39653 0.09074 C -0.3915 0.10694 -0.38386 0.12893 -0.37587 0.14375 C -0.36788 0.15856 -0.36094 0.16921 -0.34896 0.17963 C -0.33698 0.19004 -0.31806 0.20208 -0.30417 0.20694 C -0.29028 0.2118 -0.27934 0.21018 -0.26563 0.20856 C -0.25191 0.20694 -0.23681 0.20463 -0.22205 0.19676 C -0.20729 0.18889 -0.19011 0.175 -0.17726 0.16088 C -0.16441 0.14676 -0.15243 0.1243 -0.14514 0.11134 C -0.13785 0.09838 -0.13577 0.09097 -0.13368 0.08379 " pathEditMode="relative" rAng="0" ptsTypes="aaaaaaaaaaaaaaaaaaaaaaaaaaaaaaaaaaaaaa">
                                      <p:cBhvr>
                                        <p:cTn id="10" dur="5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219</Words>
  <Application>Microsoft Office PowerPoint</Application>
  <PresentationFormat>Экран (4:3)</PresentationFormat>
  <Paragraphs>31</Paragraphs>
  <Slides>10</Slides>
  <Notes>0</Notes>
  <HiddenSlides>1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УЧИМ БУКВЫ</vt:lpstr>
      <vt:lpstr>Слайд 2</vt:lpstr>
      <vt:lpstr>Слайд 3</vt:lpstr>
      <vt:lpstr>ЕХИДНА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е</dc:title>
  <dc:creator>Бойкова О. В.</dc:creator>
  <cp:lastModifiedBy>никс</cp:lastModifiedBy>
  <cp:revision>9</cp:revision>
  <dcterms:created xsi:type="dcterms:W3CDTF">2010-06-06T05:16:46Z</dcterms:created>
  <dcterms:modified xsi:type="dcterms:W3CDTF">2011-11-19T17:04:03Z</dcterms:modified>
</cp:coreProperties>
</file>