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3" r:id="rId2"/>
    <p:sldId id="256" r:id="rId3"/>
    <p:sldId id="270" r:id="rId4"/>
    <p:sldId id="267" r:id="rId5"/>
    <p:sldId id="273" r:id="rId6"/>
    <p:sldId id="271" r:id="rId7"/>
    <p:sldId id="272" r:id="rId8"/>
    <p:sldId id="269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ED930-FFEA-43E4-B91B-6F37418FFB99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B016-623E-4072-B76C-EB3ADB69B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436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2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74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550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332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350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340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103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755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859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92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4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36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04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39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8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05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8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43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8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9F75-22E3-4E1B-9D7E-BF6FA5D1EF0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88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10" Type="http://schemas.openxmlformats.org/officeDocument/2006/relationships/image" Target="../media/image13.jpeg"/><Relationship Id="rId4" Type="http://schemas.openxmlformats.org/officeDocument/2006/relationships/image" Target="../media/image9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5.xml"/><Relationship Id="rId10" Type="http://schemas.openxmlformats.org/officeDocument/2006/relationships/image" Target="../media/image19.jpeg"/><Relationship Id="rId4" Type="http://schemas.openxmlformats.org/officeDocument/2006/relationships/image" Target="../media/image15.jpeg"/><Relationship Id="rId9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jpe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26.png"/><Relationship Id="rId5" Type="http://schemas.openxmlformats.org/officeDocument/2006/relationships/slide" Target="slide6.xml"/><Relationship Id="rId10" Type="http://schemas.openxmlformats.org/officeDocument/2006/relationships/image" Target="../media/image25.png"/><Relationship Id="rId4" Type="http://schemas.openxmlformats.org/officeDocument/2006/relationships/image" Target="../media/image21.jpe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8.jpe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34.png"/><Relationship Id="rId5" Type="http://schemas.openxmlformats.org/officeDocument/2006/relationships/slide" Target="slide7.xml"/><Relationship Id="rId10" Type="http://schemas.openxmlformats.org/officeDocument/2006/relationships/image" Target="../media/image33.png"/><Relationship Id="rId4" Type="http://schemas.openxmlformats.org/officeDocument/2006/relationships/image" Target="../media/image29.jpe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6.jpe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42.png"/><Relationship Id="rId5" Type="http://schemas.openxmlformats.org/officeDocument/2006/relationships/slide" Target="slide8.xml"/><Relationship Id="rId10" Type="http://schemas.openxmlformats.org/officeDocument/2006/relationships/image" Target="../media/image41.png"/><Relationship Id="rId4" Type="http://schemas.openxmlformats.org/officeDocument/2006/relationships/image" Target="../media/image37.jpeg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image" Target="../media/image44.jpeg"/><Relationship Id="rId7" Type="http://schemas.openxmlformats.org/officeDocument/2006/relationships/image" Target="../media/image4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9.xml"/><Relationship Id="rId10" Type="http://schemas.openxmlformats.org/officeDocument/2006/relationships/image" Target="../media/image49.jpeg"/><Relationship Id="rId4" Type="http://schemas.openxmlformats.org/officeDocument/2006/relationships/image" Target="../media/image45.jpeg"/><Relationship Id="rId9" Type="http://schemas.openxmlformats.org/officeDocument/2006/relationships/image" Target="../media/image4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709" y="3471864"/>
            <a:ext cx="2533506" cy="30946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372743">
            <a:off x="1134220" y="3249348"/>
            <a:ext cx="3348657" cy="3151086"/>
          </a:xfrm>
          <a:prstGeom prst="rect">
            <a:avLst/>
          </a:prstGeom>
        </p:spPr>
      </p:pic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790"/>
            </a:avLst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08938" y="5538251"/>
            <a:ext cx="3966447" cy="590931"/>
          </a:xfrm>
          <a:prstGeom prst="rect">
            <a:avLst/>
          </a:prstGeom>
          <a:noFill/>
          <a:ln>
            <a:solidFill>
              <a:schemeClr val="accent3">
                <a:alpha val="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Струкова Ирина Андреевна, педагог-психолог ГОБОУ ЦИО</a:t>
            </a:r>
            <a:endParaRPr lang="ru-RU" sz="200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3773" y="504626"/>
            <a:ext cx="86395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900" cmpd="sng">
                  <a:solidFill>
                    <a:srgbClr val="0000CC">
                      <a:alpha val="55000"/>
                    </a:srgb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onotype Corsiva" panose="03010101010201010101" pitchFamily="66" charset="0"/>
                <a:cs typeface="Arial" charset="0"/>
              </a:rPr>
              <a:t>Логические задачи 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900" cmpd="sng">
                  <a:solidFill>
                    <a:srgbClr val="0000CC">
                      <a:alpha val="55000"/>
                    </a:srgb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onotype Corsiva" panose="03010101010201010101" pitchFamily="66" charset="0"/>
                <a:cs typeface="Arial" charset="0"/>
              </a:rPr>
              <a:t>для школьников</a:t>
            </a:r>
            <a:endParaRPr lang="ru-RU" sz="5400" b="1" dirty="0">
              <a:ln w="900" cmpd="sng">
                <a:solidFill>
                  <a:srgbClr val="0000CC">
                    <a:alpha val="55000"/>
                  </a:srgbClr>
                </a:solidFill>
                <a:prstDash val="solid"/>
              </a:ln>
              <a:solidFill>
                <a:srgbClr val="0000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onotype Corsiva" panose="03010101010201010101" pitchFamily="66" charset="0"/>
              <a:cs typeface="Arial" charset="0"/>
            </a:endParaRPr>
          </a:p>
        </p:txBody>
      </p:sp>
      <p:pic>
        <p:nvPicPr>
          <p:cNvPr id="15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avtodorprof.ru/files/upload/images/28f7e42d89486a7f3d7d68cefd595f4ea0f54ea0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6769" y="6143011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81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datakam-ru.commondatastorage.googleapis.com/medialibrary/8c7/8c7041f69bb8d2e36790db9129ecb4cd/71999489562a9454f847d1e1cedbed3b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2728451" y="250723"/>
            <a:ext cx="4247536" cy="1902543"/>
          </a:xfrm>
          <a:prstGeom prst="wedgeRoundRectCallout">
            <a:avLst>
              <a:gd name="adj1" fmla="val 36632"/>
              <a:gd name="adj2" fmla="val 96257"/>
              <a:gd name="adj3" fmla="val 16667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Ребята, с Незнайкой случилось что-то странное!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Помогите ему стать прежним.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8" name="Picture 4" descr="https://img06.rl0.ru/6d5551d5e3324e84f094d066abdacb73/c1276x2500/wallpapers1920.ru/img/picture/May/22/449e4b00fe10fa6c7b93369aa60c3455/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8741" y="2040239"/>
            <a:ext cx="2227475" cy="436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45" t="1033" r="5257" b="2228"/>
          <a:stretch/>
        </p:blipFill>
        <p:spPr>
          <a:xfrm>
            <a:off x="-31858" y="1061885"/>
            <a:ext cx="3364994" cy="4439264"/>
          </a:xfrm>
          <a:prstGeom prst="rect">
            <a:avLst/>
          </a:prstGeom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2834640" y="2680319"/>
            <a:ext cx="3312160" cy="1444641"/>
          </a:xfrm>
          <a:prstGeom prst="wedgeRoundRectCallout">
            <a:avLst>
              <a:gd name="adj1" fmla="val -48154"/>
              <a:gd name="adj2" fmla="val 86929"/>
              <a:gd name="adj3" fmla="val 16667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Ребята, 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решив логические задачи, вы поможете мне!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7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8312" y="1527063"/>
            <a:ext cx="4094965" cy="3471270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660247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недостающую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фигуру футболиста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1"/>
          <p:cNvGrpSpPr/>
          <p:nvPr/>
        </p:nvGrpSpPr>
        <p:grpSpPr>
          <a:xfrm>
            <a:off x="4798071" y="5207940"/>
            <a:ext cx="864241" cy="864000"/>
            <a:chOff x="4798071" y="5178444"/>
            <a:chExt cx="864241" cy="864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798312" y="5178444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98071" y="5227182"/>
              <a:ext cx="864000" cy="766524"/>
            </a:xfrm>
            <a:prstGeom prst="rect">
              <a:avLst/>
            </a:prstGeom>
          </p:spPr>
        </p:pic>
      </p:grpSp>
      <p:grpSp>
        <p:nvGrpSpPr>
          <p:cNvPr id="15" name="4"/>
          <p:cNvGrpSpPr/>
          <p:nvPr/>
        </p:nvGrpSpPr>
        <p:grpSpPr>
          <a:xfrm>
            <a:off x="8035692" y="5203287"/>
            <a:ext cx="864000" cy="864000"/>
            <a:chOff x="8035692" y="5159043"/>
            <a:chExt cx="872333" cy="864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8035692" y="515904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4025" y="5233680"/>
              <a:ext cx="864000" cy="714725"/>
            </a:xfrm>
            <a:prstGeom prst="rect">
              <a:avLst/>
            </a:prstGeom>
          </p:spPr>
        </p:pic>
      </p:grpSp>
      <p:grpSp>
        <p:nvGrpSpPr>
          <p:cNvPr id="17" name="3"/>
          <p:cNvGrpSpPr/>
          <p:nvPr/>
        </p:nvGrpSpPr>
        <p:grpSpPr>
          <a:xfrm>
            <a:off x="6960798" y="5215377"/>
            <a:ext cx="864000" cy="864000"/>
            <a:chOff x="6960798" y="5159043"/>
            <a:chExt cx="867967" cy="864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964765" y="515904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60798" y="5200627"/>
              <a:ext cx="864000" cy="780830"/>
            </a:xfrm>
            <a:prstGeom prst="rect">
              <a:avLst/>
            </a:prstGeom>
          </p:spPr>
        </p:pic>
      </p:grpSp>
      <p:grpSp>
        <p:nvGrpSpPr>
          <p:cNvPr id="19" name="прав"/>
          <p:cNvGrpSpPr/>
          <p:nvPr/>
        </p:nvGrpSpPr>
        <p:grpSpPr>
          <a:xfrm>
            <a:off x="5872965" y="5215528"/>
            <a:ext cx="864000" cy="864000"/>
            <a:chOff x="5881538" y="5159043"/>
            <a:chExt cx="869597" cy="864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881538" y="515904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7135" y="5200629"/>
              <a:ext cx="864000" cy="7808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67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7302" y="1518198"/>
            <a:ext cx="3984203" cy="2872332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1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недостающую фигуру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" name="1"/>
          <p:cNvGrpSpPr/>
          <p:nvPr/>
        </p:nvGrpSpPr>
        <p:grpSpPr>
          <a:xfrm>
            <a:off x="4798311" y="4567853"/>
            <a:ext cx="871794" cy="864000"/>
            <a:chOff x="4798311" y="4435121"/>
            <a:chExt cx="871794" cy="864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798311" y="4435121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06105" y="4537354"/>
              <a:ext cx="864000" cy="723060"/>
            </a:xfrm>
            <a:prstGeom prst="rect">
              <a:avLst/>
            </a:prstGeom>
          </p:spPr>
        </p:pic>
      </p:grpSp>
      <p:grpSp>
        <p:nvGrpSpPr>
          <p:cNvPr id="16" name="2"/>
          <p:cNvGrpSpPr/>
          <p:nvPr/>
        </p:nvGrpSpPr>
        <p:grpSpPr>
          <a:xfrm>
            <a:off x="5886746" y="4567853"/>
            <a:ext cx="864000" cy="864000"/>
            <a:chOff x="5886746" y="4435121"/>
            <a:chExt cx="864000" cy="864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886746" y="4435121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6746" y="4494030"/>
              <a:ext cx="864000" cy="746181"/>
            </a:xfrm>
            <a:prstGeom prst="rect">
              <a:avLst/>
            </a:prstGeom>
          </p:spPr>
        </p:pic>
      </p:grpSp>
      <p:grpSp>
        <p:nvGrpSpPr>
          <p:cNvPr id="18" name="прав"/>
          <p:cNvGrpSpPr/>
          <p:nvPr/>
        </p:nvGrpSpPr>
        <p:grpSpPr>
          <a:xfrm>
            <a:off x="8029277" y="4570128"/>
            <a:ext cx="875797" cy="864000"/>
            <a:chOff x="8029277" y="4466884"/>
            <a:chExt cx="875797" cy="86400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8029277" y="4466884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1074" y="4593016"/>
              <a:ext cx="864000" cy="737868"/>
            </a:xfrm>
            <a:prstGeom prst="rect">
              <a:avLst/>
            </a:prstGeom>
          </p:spPr>
        </p:pic>
      </p:grpSp>
      <p:pic>
        <p:nvPicPr>
          <p:cNvPr id="19" name="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167" y="4573107"/>
            <a:ext cx="86400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0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912"/>
          <a:stretch/>
        </p:blipFill>
        <p:spPr>
          <a:xfrm>
            <a:off x="4798312" y="1452576"/>
            <a:ext cx="4055806" cy="2941088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недостающую фигуру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1"/>
          <p:cNvGrpSpPr/>
          <p:nvPr/>
        </p:nvGrpSpPr>
        <p:grpSpPr>
          <a:xfrm>
            <a:off x="5291360" y="4581533"/>
            <a:ext cx="864000" cy="864000"/>
            <a:chOff x="4790106" y="4606494"/>
            <a:chExt cx="864000" cy="864000"/>
          </a:xfrm>
        </p:grpSpPr>
        <p:sp>
          <p:nvSpPr>
            <p:cNvPr id="8" name="11"/>
            <p:cNvSpPr/>
            <p:nvPr/>
          </p:nvSpPr>
          <p:spPr>
            <a:xfrm>
              <a:off x="4790106" y="4606494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3" name="1"/>
            <p:cNvPicPr>
              <a:picLocks noChangeAspect="1"/>
            </p:cNvPicPr>
            <p:nvPr/>
          </p:nvPicPr>
          <p:blipFill rotWithShape="1">
            <a:blip r:embed="rId7" cstate="print"/>
            <a:srcRect l="6105" t="6209" r="6442" b="3671"/>
            <a:stretch/>
          </p:blipFill>
          <p:spPr>
            <a:xfrm>
              <a:off x="4835982" y="4631393"/>
              <a:ext cx="772248" cy="783740"/>
            </a:xfrm>
            <a:prstGeom prst="rect">
              <a:avLst/>
            </a:prstGeom>
          </p:spPr>
        </p:pic>
      </p:grpSp>
      <p:grpSp>
        <p:nvGrpSpPr>
          <p:cNvPr id="10" name="2"/>
          <p:cNvGrpSpPr/>
          <p:nvPr/>
        </p:nvGrpSpPr>
        <p:grpSpPr>
          <a:xfrm>
            <a:off x="6321047" y="4575993"/>
            <a:ext cx="864000" cy="864000"/>
            <a:chOff x="5884606" y="4577332"/>
            <a:chExt cx="864000" cy="864000"/>
          </a:xfrm>
        </p:grpSpPr>
        <p:sp>
          <p:nvSpPr>
            <p:cNvPr id="29" name="22"/>
            <p:cNvSpPr/>
            <p:nvPr/>
          </p:nvSpPr>
          <p:spPr>
            <a:xfrm>
              <a:off x="5884606" y="4577332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4" name="2"/>
            <p:cNvPicPr>
              <a:picLocks noChangeAspect="1"/>
            </p:cNvPicPr>
            <p:nvPr/>
          </p:nvPicPr>
          <p:blipFill rotWithShape="1">
            <a:blip r:embed="rId8" cstate="print"/>
            <a:srcRect l="7469" t="5332" r="8363" b="7348"/>
            <a:stretch/>
          </p:blipFill>
          <p:spPr>
            <a:xfrm>
              <a:off x="5899353" y="4678326"/>
              <a:ext cx="811162" cy="723014"/>
            </a:xfrm>
            <a:prstGeom prst="rect">
              <a:avLst/>
            </a:prstGeom>
          </p:spPr>
        </p:pic>
      </p:grpSp>
      <p:grpSp>
        <p:nvGrpSpPr>
          <p:cNvPr id="11" name="3"/>
          <p:cNvGrpSpPr/>
          <p:nvPr/>
        </p:nvGrpSpPr>
        <p:grpSpPr>
          <a:xfrm>
            <a:off x="5297374" y="5591946"/>
            <a:ext cx="864000" cy="864000"/>
            <a:chOff x="4789738" y="5656179"/>
            <a:chExt cx="872574" cy="864000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798312" y="5656179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789738" y="5709897"/>
              <a:ext cx="857240" cy="804486"/>
            </a:xfrm>
            <a:prstGeom prst="rect">
              <a:avLst/>
            </a:prstGeom>
          </p:spPr>
        </p:pic>
      </p:grpSp>
      <p:grpSp>
        <p:nvGrpSpPr>
          <p:cNvPr id="12" name="4"/>
          <p:cNvGrpSpPr/>
          <p:nvPr/>
        </p:nvGrpSpPr>
        <p:grpSpPr>
          <a:xfrm>
            <a:off x="6335794" y="5580866"/>
            <a:ext cx="864000" cy="864000"/>
            <a:chOff x="5872934" y="5635350"/>
            <a:chExt cx="864000" cy="86400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5872934" y="5635350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6" name="Рисунок 25"/>
            <p:cNvPicPr>
              <a:picLocks noChangeAspect="1"/>
            </p:cNvPicPr>
            <p:nvPr/>
          </p:nvPicPr>
          <p:blipFill rotWithShape="1">
            <a:blip r:embed="rId10" cstate="print"/>
            <a:srcRect l="10045" t="12027" r="10569" b="8425"/>
            <a:stretch/>
          </p:blipFill>
          <p:spPr>
            <a:xfrm>
              <a:off x="5913922" y="5677784"/>
              <a:ext cx="781665" cy="804159"/>
            </a:xfrm>
            <a:prstGeom prst="rect">
              <a:avLst/>
            </a:prstGeom>
          </p:spPr>
        </p:pic>
      </p:grpSp>
      <p:grpSp>
        <p:nvGrpSpPr>
          <p:cNvPr id="13" name="правильно"/>
          <p:cNvGrpSpPr/>
          <p:nvPr/>
        </p:nvGrpSpPr>
        <p:grpSpPr>
          <a:xfrm>
            <a:off x="7336363" y="5580866"/>
            <a:ext cx="864000" cy="864000"/>
            <a:chOff x="6921894" y="5650383"/>
            <a:chExt cx="864000" cy="864000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6921894" y="565038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Рисунок 24"/>
            <p:cNvPicPr>
              <a:picLocks noChangeAspect="1"/>
            </p:cNvPicPr>
            <p:nvPr/>
          </p:nvPicPr>
          <p:blipFill rotWithShape="1">
            <a:blip r:embed="rId11" cstate="print"/>
            <a:srcRect l="13249" t="8981" r="7365" b="13936"/>
            <a:stretch/>
          </p:blipFill>
          <p:spPr>
            <a:xfrm>
              <a:off x="6960260" y="5763543"/>
              <a:ext cx="754912" cy="691116"/>
            </a:xfrm>
            <a:prstGeom prst="rect">
              <a:avLst/>
            </a:prstGeom>
          </p:spPr>
        </p:pic>
      </p:grpSp>
      <p:grpSp>
        <p:nvGrpSpPr>
          <p:cNvPr id="14" name="5"/>
          <p:cNvGrpSpPr/>
          <p:nvPr/>
        </p:nvGrpSpPr>
        <p:grpSpPr>
          <a:xfrm>
            <a:off x="7327083" y="4575993"/>
            <a:ext cx="864000" cy="864000"/>
            <a:chOff x="6899019" y="4579521"/>
            <a:chExt cx="876242" cy="864000"/>
          </a:xfrm>
        </p:grpSpPr>
        <p:sp>
          <p:nvSpPr>
            <p:cNvPr id="30" name="33"/>
            <p:cNvSpPr/>
            <p:nvPr/>
          </p:nvSpPr>
          <p:spPr>
            <a:xfrm>
              <a:off x="6899019" y="4579521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 rotWithShape="1">
            <a:blip r:embed="rId12" cstate="print"/>
            <a:srcRect l="7718" r="3078"/>
            <a:stretch/>
          </p:blipFill>
          <p:spPr>
            <a:xfrm>
              <a:off x="6924657" y="4631393"/>
              <a:ext cx="850604" cy="7837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731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46" r="3931"/>
          <a:stretch/>
        </p:blipFill>
        <p:spPr>
          <a:xfrm>
            <a:off x="4807974" y="1518198"/>
            <a:ext cx="4100051" cy="2916922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недостающий самолет</a:t>
            </a:r>
          </a:p>
        </p:txBody>
      </p:sp>
      <p:grpSp>
        <p:nvGrpSpPr>
          <p:cNvPr id="22" name="4"/>
          <p:cNvGrpSpPr/>
          <p:nvPr/>
        </p:nvGrpSpPr>
        <p:grpSpPr>
          <a:xfrm>
            <a:off x="5293924" y="5578095"/>
            <a:ext cx="847959" cy="864000"/>
            <a:chOff x="4701297" y="5557132"/>
            <a:chExt cx="880737" cy="8640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4701297" y="5557132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7" cstate="print"/>
            <a:srcRect t="6153" r="20054" b="13136"/>
            <a:stretch/>
          </p:blipFill>
          <p:spPr>
            <a:xfrm>
              <a:off x="4706426" y="5630779"/>
              <a:ext cx="875608" cy="737936"/>
            </a:xfrm>
            <a:prstGeom prst="rect">
              <a:avLst/>
            </a:prstGeom>
          </p:spPr>
        </p:pic>
      </p:grpSp>
      <p:grpSp>
        <p:nvGrpSpPr>
          <p:cNvPr id="24" name="5"/>
          <p:cNvGrpSpPr/>
          <p:nvPr/>
        </p:nvGrpSpPr>
        <p:grpSpPr>
          <a:xfrm>
            <a:off x="6318555" y="5590620"/>
            <a:ext cx="864000" cy="864000"/>
            <a:chOff x="6024634" y="5447431"/>
            <a:chExt cx="864000" cy="89250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6024634" y="5447431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2659" r="15753"/>
            <a:stretch/>
          </p:blipFill>
          <p:spPr>
            <a:xfrm>
              <a:off x="6047874" y="5501840"/>
              <a:ext cx="818147" cy="838095"/>
            </a:xfrm>
            <a:prstGeom prst="rect">
              <a:avLst/>
            </a:prstGeom>
          </p:spPr>
        </p:pic>
      </p:grpSp>
      <p:grpSp>
        <p:nvGrpSpPr>
          <p:cNvPr id="25" name="3"/>
          <p:cNvGrpSpPr/>
          <p:nvPr/>
        </p:nvGrpSpPr>
        <p:grpSpPr>
          <a:xfrm>
            <a:off x="7327142" y="4577623"/>
            <a:ext cx="864000" cy="864000"/>
            <a:chOff x="7159528" y="4563970"/>
            <a:chExt cx="864000" cy="878732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7159528" y="4578702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14639"/>
            <a:stretch/>
          </p:blipFill>
          <p:spPr>
            <a:xfrm>
              <a:off x="7159528" y="4563970"/>
              <a:ext cx="845483" cy="847619"/>
            </a:xfrm>
            <a:prstGeom prst="rect">
              <a:avLst/>
            </a:prstGeom>
          </p:spPr>
        </p:pic>
      </p:grpSp>
      <p:grpSp>
        <p:nvGrpSpPr>
          <p:cNvPr id="26" name="правильно"/>
          <p:cNvGrpSpPr/>
          <p:nvPr/>
        </p:nvGrpSpPr>
        <p:grpSpPr>
          <a:xfrm>
            <a:off x="6312254" y="4572411"/>
            <a:ext cx="864000" cy="864000"/>
            <a:chOff x="7981165" y="5488887"/>
            <a:chExt cx="864000" cy="86400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7981165" y="5488887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 rotWithShape="1">
            <a:blip r:embed="rId10" cstate="print"/>
            <a:srcRect l="1" t="9383" r="16384" b="3618"/>
            <a:stretch/>
          </p:blipFill>
          <p:spPr>
            <a:xfrm>
              <a:off x="7987131" y="5502442"/>
              <a:ext cx="852069" cy="753979"/>
            </a:xfrm>
            <a:prstGeom prst="rect">
              <a:avLst/>
            </a:prstGeom>
          </p:spPr>
        </p:pic>
      </p:grpSp>
      <p:grpSp>
        <p:nvGrpSpPr>
          <p:cNvPr id="21" name="1"/>
          <p:cNvGrpSpPr/>
          <p:nvPr/>
        </p:nvGrpSpPr>
        <p:grpSpPr>
          <a:xfrm>
            <a:off x="5277884" y="4576104"/>
            <a:ext cx="864000" cy="864000"/>
            <a:chOff x="4765465" y="4547589"/>
            <a:chExt cx="864000" cy="87352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765465" y="4547589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11" cstate="print"/>
            <a:srcRect l="6711" r="21518"/>
            <a:stretch/>
          </p:blipFill>
          <p:spPr>
            <a:xfrm>
              <a:off x="4796589" y="4563970"/>
              <a:ext cx="786064" cy="857143"/>
            </a:xfrm>
            <a:prstGeom prst="rect">
              <a:avLst/>
            </a:prstGeom>
          </p:spPr>
        </p:pic>
      </p:grpSp>
      <p:grpSp>
        <p:nvGrpSpPr>
          <p:cNvPr id="23" name="2"/>
          <p:cNvGrpSpPr/>
          <p:nvPr/>
        </p:nvGrpSpPr>
        <p:grpSpPr>
          <a:xfrm>
            <a:off x="7340671" y="5588710"/>
            <a:ext cx="864000" cy="864000"/>
            <a:chOff x="5983706" y="4525010"/>
            <a:chExt cx="864000" cy="86400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5983706" y="4525010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 rotWithShape="1">
            <a:blip r:embed="rId12" cstate="print"/>
            <a:srcRect l="10979" t="-350" r="19179" b="11501"/>
            <a:stretch/>
          </p:blipFill>
          <p:spPr>
            <a:xfrm>
              <a:off x="6015790" y="4572000"/>
              <a:ext cx="818147" cy="7700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17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932"/>
          <a:stretch/>
        </p:blipFill>
        <p:spPr>
          <a:xfrm>
            <a:off x="4807974" y="1449840"/>
            <a:ext cx="4055807" cy="2939176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недостающую кошку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7" name="3"/>
          <p:cNvGrpSpPr/>
          <p:nvPr/>
        </p:nvGrpSpPr>
        <p:grpSpPr>
          <a:xfrm>
            <a:off x="7468451" y="4594028"/>
            <a:ext cx="864000" cy="864000"/>
            <a:chOff x="8086896" y="4665863"/>
            <a:chExt cx="864000" cy="86400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8086896" y="466586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102279" y="4729863"/>
              <a:ext cx="800000" cy="800000"/>
            </a:xfrm>
            <a:prstGeom prst="rect">
              <a:avLst/>
            </a:prstGeom>
          </p:spPr>
        </p:pic>
      </p:grpSp>
      <p:grpSp>
        <p:nvGrpSpPr>
          <p:cNvPr id="33" name="пра"/>
          <p:cNvGrpSpPr/>
          <p:nvPr/>
        </p:nvGrpSpPr>
        <p:grpSpPr>
          <a:xfrm>
            <a:off x="6294528" y="4594028"/>
            <a:ext cx="864000" cy="864000"/>
            <a:chOff x="6007242" y="4603007"/>
            <a:chExt cx="876761" cy="870092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6007242" y="4603007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36384" y="4635004"/>
              <a:ext cx="847619" cy="838095"/>
            </a:xfrm>
            <a:prstGeom prst="rect">
              <a:avLst/>
            </a:prstGeom>
          </p:spPr>
        </p:pic>
      </p:grpSp>
      <p:grpSp>
        <p:nvGrpSpPr>
          <p:cNvPr id="34" name="4"/>
          <p:cNvGrpSpPr/>
          <p:nvPr/>
        </p:nvGrpSpPr>
        <p:grpSpPr>
          <a:xfrm>
            <a:off x="5151533" y="5603948"/>
            <a:ext cx="864000" cy="864000"/>
            <a:chOff x="4773318" y="5681662"/>
            <a:chExt cx="864000" cy="86400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4773318" y="5681662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815348" y="5688519"/>
              <a:ext cx="809524" cy="857143"/>
            </a:xfrm>
            <a:prstGeom prst="rect">
              <a:avLst/>
            </a:prstGeom>
          </p:spPr>
        </p:pic>
      </p:grpSp>
      <p:grpSp>
        <p:nvGrpSpPr>
          <p:cNvPr id="35" name="5"/>
          <p:cNvGrpSpPr/>
          <p:nvPr/>
        </p:nvGrpSpPr>
        <p:grpSpPr>
          <a:xfrm>
            <a:off x="6299145" y="5608744"/>
            <a:ext cx="875812" cy="864000"/>
            <a:chOff x="6019643" y="5622493"/>
            <a:chExt cx="890498" cy="883996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6019643" y="562249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31653" y="5678489"/>
              <a:ext cx="878488" cy="828000"/>
            </a:xfrm>
            <a:prstGeom prst="rect">
              <a:avLst/>
            </a:prstGeom>
          </p:spPr>
        </p:pic>
      </p:grpSp>
      <p:grpSp>
        <p:nvGrpSpPr>
          <p:cNvPr id="36" name="6"/>
          <p:cNvGrpSpPr/>
          <p:nvPr/>
        </p:nvGrpSpPr>
        <p:grpSpPr>
          <a:xfrm>
            <a:off x="7467792" y="5609983"/>
            <a:ext cx="864000" cy="864000"/>
            <a:chOff x="7222896" y="5656435"/>
            <a:chExt cx="864000" cy="867174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7222896" y="5656435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278800" y="5656942"/>
              <a:ext cx="790476" cy="866667"/>
            </a:xfrm>
            <a:prstGeom prst="rect">
              <a:avLst/>
            </a:prstGeom>
          </p:spPr>
        </p:pic>
      </p:grpSp>
      <p:grpSp>
        <p:nvGrpSpPr>
          <p:cNvPr id="32" name="1"/>
          <p:cNvGrpSpPr/>
          <p:nvPr/>
        </p:nvGrpSpPr>
        <p:grpSpPr>
          <a:xfrm>
            <a:off x="5151343" y="4594028"/>
            <a:ext cx="864000" cy="865513"/>
            <a:chOff x="4799116" y="4654843"/>
            <a:chExt cx="864000" cy="865513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4799116" y="465484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1" name="Рисунок 30"/>
            <p:cNvPicPr>
              <a:picLocks noChangeAspect="1"/>
            </p:cNvPicPr>
            <p:nvPr/>
          </p:nvPicPr>
          <p:blipFill rotWithShape="1">
            <a:blip r:embed="rId12" cstate="print"/>
            <a:srcRect r="7763"/>
            <a:stretch/>
          </p:blipFill>
          <p:spPr>
            <a:xfrm>
              <a:off x="4815348" y="4720356"/>
              <a:ext cx="799389" cy="80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732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7"/>
            <a:ext cx="3802349" cy="4828861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8312" y="1518197"/>
            <a:ext cx="4094965" cy="3553171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660247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недостающий домик</a:t>
            </a:r>
          </a:p>
        </p:txBody>
      </p:sp>
      <p:grpSp>
        <p:nvGrpSpPr>
          <p:cNvPr id="15" name="1"/>
          <p:cNvGrpSpPr/>
          <p:nvPr/>
        </p:nvGrpSpPr>
        <p:grpSpPr>
          <a:xfrm>
            <a:off x="4827806" y="5217007"/>
            <a:ext cx="864001" cy="864000"/>
            <a:chOff x="4798311" y="5217007"/>
            <a:chExt cx="864001" cy="864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798312" y="5217007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98311" y="5249233"/>
              <a:ext cx="864000" cy="829044"/>
            </a:xfrm>
            <a:prstGeom prst="rect">
              <a:avLst/>
            </a:prstGeom>
          </p:spPr>
        </p:pic>
      </p:grpSp>
      <p:grpSp>
        <p:nvGrpSpPr>
          <p:cNvPr id="16" name="2"/>
          <p:cNvGrpSpPr/>
          <p:nvPr/>
        </p:nvGrpSpPr>
        <p:grpSpPr>
          <a:xfrm>
            <a:off x="5890846" y="5218148"/>
            <a:ext cx="864000" cy="864000"/>
            <a:chOff x="5890846" y="5232896"/>
            <a:chExt cx="864000" cy="864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890846" y="5232896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90846" y="5335330"/>
              <a:ext cx="864000" cy="761566"/>
            </a:xfrm>
            <a:prstGeom prst="rect">
              <a:avLst/>
            </a:prstGeom>
          </p:spPr>
        </p:pic>
      </p:grpSp>
      <p:grpSp>
        <p:nvGrpSpPr>
          <p:cNvPr id="17" name="3"/>
          <p:cNvGrpSpPr/>
          <p:nvPr/>
        </p:nvGrpSpPr>
        <p:grpSpPr>
          <a:xfrm>
            <a:off x="8029277" y="5217007"/>
            <a:ext cx="864000" cy="864000"/>
            <a:chOff x="8029277" y="5217007"/>
            <a:chExt cx="878747" cy="879889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8029277" y="5217007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4024" y="5257580"/>
              <a:ext cx="864000" cy="839316"/>
            </a:xfrm>
            <a:prstGeom prst="rect">
              <a:avLst/>
            </a:prstGeom>
          </p:spPr>
        </p:pic>
      </p:grpSp>
      <p:grpSp>
        <p:nvGrpSpPr>
          <p:cNvPr id="19" name="прав"/>
          <p:cNvGrpSpPr/>
          <p:nvPr/>
        </p:nvGrpSpPr>
        <p:grpSpPr>
          <a:xfrm>
            <a:off x="6953885" y="5218148"/>
            <a:ext cx="864000" cy="864000"/>
            <a:chOff x="6953885" y="5232896"/>
            <a:chExt cx="878747" cy="864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953885" y="5232896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68632" y="5266868"/>
              <a:ext cx="864000" cy="8300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655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oneyes.ru/img/picture/Jun/14/148887d5a14d08e8fcaa187a287fd90b/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630994" y="764729"/>
            <a:ext cx="3701845" cy="585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premiereflooring.com/pages/26/home-icon-blue-37.pn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7614" y="6228747"/>
            <a:ext cx="396000" cy="396000"/>
          </a:xfrm>
          <a:prstGeom prst="rect">
            <a:avLst/>
          </a:prstGeom>
          <a:noFill/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1106128" y="543503"/>
            <a:ext cx="4247536" cy="1152563"/>
          </a:xfrm>
          <a:prstGeom prst="wedgeRoundRectCallout">
            <a:avLst>
              <a:gd name="adj1" fmla="val 43512"/>
              <a:gd name="adj2" fmla="val 160287"/>
              <a:gd name="adj3" fmla="val 16667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Ребята, 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благодарю вас за помощь!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5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</TotalTime>
  <Words>69</Words>
  <Application>Microsoft Office PowerPoint</Application>
  <PresentationFormat>Экран (4:3)</PresentationFormat>
  <Paragraphs>24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Kopylova</dc:creator>
  <cp:lastModifiedBy>Андреева</cp:lastModifiedBy>
  <cp:revision>136</cp:revision>
  <dcterms:created xsi:type="dcterms:W3CDTF">2017-01-29T14:12:07Z</dcterms:created>
  <dcterms:modified xsi:type="dcterms:W3CDTF">2020-05-04T12:00:12Z</dcterms:modified>
</cp:coreProperties>
</file>