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6D8437-858C-4AC7-BB0A-1FFE7C4D5A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3DA214-C5BD-4D9D-B20E-ACD1C271A44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6918920" cy="86409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Профессия Столяр.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132856"/>
            <a:ext cx="3312368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791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132856"/>
            <a:ext cx="3384376" cy="43900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Медицинские ограничения: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935480"/>
            <a:ext cx="483488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Заболевания сердца, суставов, легких и дыхательных путей, болезни опорно-двигательного аппарата, кожи, дефекты зрения и слуха (низкая острота зрения, неустойчивость ясного видения и т.п.), аллергия на пыль, масла, эмульсии и т.п. Нервно-психические заболевания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ipl_sto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20040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ru-RU" b="1" dirty="0" smtClean="0"/>
              <a:t>Заработная плата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От 15-до з0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02592_w640_h640_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852936"/>
            <a:ext cx="3384376" cy="3161332"/>
          </a:xfrm>
          <a:prstGeom prst="rect">
            <a:avLst/>
          </a:prstGeom>
        </p:spPr>
      </p:pic>
      <p:pic>
        <p:nvPicPr>
          <p:cNvPr id="6" name="Рисунок 5" descr="pic_ocos_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3521968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Обучение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 профтехучилищах;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Техникум;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ВУЗ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tolya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08920"/>
            <a:ext cx="5184576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Вывод</a:t>
            </a:r>
            <a:r>
              <a:rPr lang="ru-RU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:</a:t>
            </a:r>
            <a:br>
              <a:rPr lang="ru-RU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Comic Sans MS" pitchFamily="66" charset="0"/>
              </a:rPr>
              <a:t>Профессия столяр  пользуется высоким престижем. Дом современного человека трудно представить без окон, дверей и мебели, а значит всегда будет потребность в плотниках и столярах.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416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8002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Столя́р</a:t>
            </a:r>
            <a:r>
              <a:rPr lang="ru-RU" sz="2400" dirty="0" smtClean="0">
                <a:solidFill>
                  <a:srgbClr val="FF0000"/>
                </a:solidFill>
              </a:rPr>
              <a:t> — </a:t>
            </a:r>
            <a:r>
              <a:rPr lang="ru-RU" sz="2400" b="1" dirty="0" smtClean="0">
                <a:solidFill>
                  <a:srgbClr val="FF0000"/>
                </a:solidFill>
              </a:rPr>
              <a:t>профессиональный рабочий, искусный мастер, ремесленник, работающий с деревом, вытачивающий и изготавливающий изделия из дерева или изделия на деревянной основе, с использованием и других материалов (пластика, металла, стекла и </a:t>
            </a:r>
            <a:r>
              <a:rPr lang="ru-RU" sz="2400" b="1" dirty="0" err="1" smtClean="0">
                <a:solidFill>
                  <a:srgbClr val="FF0000"/>
                </a:solidFill>
              </a:rPr>
              <a:t>т.д</a:t>
            </a:r>
            <a:r>
              <a:rPr lang="ru-RU" sz="2400" b="1" dirty="0" smtClean="0">
                <a:solidFill>
                  <a:srgbClr val="FF0000"/>
                </a:solidFill>
              </a:rPr>
              <a:t>).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-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852936"/>
            <a:ext cx="5832648" cy="3744416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Чем занимается столяр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5616624" cy="469580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Столяр занимается столярными работами: изготовлением сложной мебели, дверей, окон, арок, лестниц и других изделий из массива древесины с возможным применением фанерования, </a:t>
            </a:r>
            <a:r>
              <a:rPr lang="ru-RU" sz="2800" b="1" dirty="0" err="1" smtClean="0">
                <a:solidFill>
                  <a:srgbClr val="FF0000"/>
                </a:solidFill>
              </a:rPr>
              <a:t>шпонирования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ламинирования</a:t>
            </a:r>
            <a:r>
              <a:rPr lang="ru-RU" sz="2800" b="1" dirty="0" smtClean="0">
                <a:solidFill>
                  <a:srgbClr val="FF0000"/>
                </a:solidFill>
              </a:rPr>
              <a:t>, без резьбы вручную. Столяр выполняет более точную, тонкую работу, чем плотник, и не менее, чем резчик (или скульптор) по дереву. Столяр может выполнять уникальные работы по </a:t>
            </a:r>
            <a:r>
              <a:rPr lang="ru-RU" sz="2800" b="1" dirty="0" err="1" smtClean="0">
                <a:solidFill>
                  <a:srgbClr val="FF0000"/>
                </a:solidFill>
              </a:rPr>
              <a:t>микромоделированию</a:t>
            </a:r>
            <a:r>
              <a:rPr lang="ru-RU" sz="2800" b="1" dirty="0" smtClean="0">
                <a:solidFill>
                  <a:srgbClr val="FF0000"/>
                </a:solidFill>
              </a:rPr>
              <a:t> на деревянной основе.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801888" cy="2641476"/>
          </a:xfrm>
          <a:prstGeom prst="rect">
            <a:avLst/>
          </a:prstGeom>
        </p:spPr>
      </p:pic>
      <p:pic>
        <p:nvPicPr>
          <p:cNvPr id="5" name="Рисунок 4" descr="Gald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284984"/>
            <a:ext cx="2808312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Место работы столяра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935480"/>
            <a:ext cx="4834880" cy="4389120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Профессия столяра востребована в мебельном производстве, в строительстве домов, в отделке домов, в авиационной промышленности (изготовление деревянных планеров и частей самолетов), в фигурной резьбе по дереву и в других сферах.</a:t>
            </a:r>
          </a:p>
        </p:txBody>
      </p:sp>
      <p:pic>
        <p:nvPicPr>
          <p:cNvPr id="5" name="Рисунок 4" descr="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3456384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Профессиональные функции столяра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Вытачивание и изготовление изделий из дерева или на деревянной основе, изготовление мебели (столов, стульев, шкафов, сервантов, табуреток, тумбочек, полок и т. д.), окон, плинтусов, карнизов, лестниц, деревянных частей самолетов и фигурной резьбе по дереву;</a:t>
            </a:r>
          </a:p>
          <a:p>
            <a:endParaRPr lang="ru-RU" dirty="0"/>
          </a:p>
        </p:txBody>
      </p:sp>
      <p:pic>
        <p:nvPicPr>
          <p:cNvPr id="4" name="Рисунок 3" descr="1249076474_cabi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66598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a214_4caf6d5b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960440" cy="288032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314096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распиливание и строгание вручную необлицованных брусковых деталей простого профиля;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нанесение клея вручную на склеиваемые детали и удаление потёков клея с деталей и узлов;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установка </a:t>
            </a:r>
            <a:r>
              <a:rPr lang="ru-RU" sz="2400" b="1" dirty="0" err="1" smtClean="0">
                <a:solidFill>
                  <a:srgbClr val="FF0000"/>
                </a:solidFill>
              </a:rPr>
              <a:t>шкантов</a:t>
            </a:r>
            <a:r>
              <a:rPr lang="ru-RU" sz="2400" b="1" dirty="0" smtClean="0">
                <a:solidFill>
                  <a:srgbClr val="FF0000"/>
                </a:solidFill>
              </a:rPr>
              <a:t> на клей;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наклейка на изделия обивочных материалов;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сборка рамок на металлических скрепках;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сборка простых ящиков из готовых деталей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tvorch_zvit 014_stoli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39248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ru-RU" sz="5400" b="1" dirty="0" smtClean="0"/>
              <a:t> Столярные инструменты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1362075" cy="1428750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1409700" cy="1428750"/>
          </a:xfrm>
          <a:prstGeom prst="rect">
            <a:avLst/>
          </a:prstGeom>
        </p:spPr>
      </p:pic>
      <p:pic>
        <p:nvPicPr>
          <p:cNvPr id="6" name="Рисунок 5" descr="verstak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772816"/>
            <a:ext cx="1692696" cy="2376264"/>
          </a:xfrm>
          <a:prstGeom prst="rect">
            <a:avLst/>
          </a:prstGeom>
        </p:spPr>
      </p:pic>
      <p:pic>
        <p:nvPicPr>
          <p:cNvPr id="7" name="Рисунок 6" descr="716-3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437112"/>
            <a:ext cx="2160414" cy="1944216"/>
          </a:xfrm>
          <a:prstGeom prst="rect">
            <a:avLst/>
          </a:prstGeom>
        </p:spPr>
      </p:pic>
      <p:pic>
        <p:nvPicPr>
          <p:cNvPr id="8" name="Рисунок 7" descr="f_sborka_mebeli_201111111747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4437112"/>
            <a:ext cx="1872208" cy="20162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71800" y="2420888"/>
            <a:ext cx="317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1916832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Cтолярные</a:t>
            </a:r>
            <a:r>
              <a:rPr lang="ru-RU" sz="2400" b="1" dirty="0" smtClean="0">
                <a:solidFill>
                  <a:srgbClr val="FF0000"/>
                </a:solidFill>
              </a:rPr>
              <a:t> работы выполняют инструментами: буравчик, верстак, долото, </a:t>
            </a:r>
            <a:r>
              <a:rPr lang="ru-RU" sz="2400" b="1" dirty="0" err="1" smtClean="0">
                <a:solidFill>
                  <a:srgbClr val="FF0000"/>
                </a:solidFill>
              </a:rPr>
              <a:t>ерунок</a:t>
            </a:r>
            <a:r>
              <a:rPr lang="ru-RU" sz="2400" b="1" dirty="0" smtClean="0">
                <a:solidFill>
                  <a:srgbClr val="FF0000"/>
                </a:solidFill>
              </a:rPr>
              <a:t>, киянка, лобзик, рубанок, фуганок, ручная пила, </a:t>
            </a:r>
            <a:r>
              <a:rPr lang="ru-RU" sz="2400" b="1" dirty="0" err="1" smtClean="0">
                <a:solidFill>
                  <a:srgbClr val="FF0000"/>
                </a:solidFill>
              </a:rPr>
              <a:t>скобозабиватель</a:t>
            </a:r>
            <a:r>
              <a:rPr lang="ru-RU" sz="2400" b="1" dirty="0" smtClean="0">
                <a:solidFill>
                  <a:srgbClr val="FF0000"/>
                </a:solidFill>
              </a:rPr>
              <a:t>, стамеска, зензубель, </a:t>
            </a:r>
            <a:r>
              <a:rPr lang="ru-RU" sz="2400" b="1" dirty="0" err="1" smtClean="0">
                <a:solidFill>
                  <a:srgbClr val="FF0000"/>
                </a:solidFill>
              </a:rPr>
              <a:t>фальцгебель</a:t>
            </a:r>
            <a:r>
              <a:rPr lang="ru-RU" sz="2400" b="1" dirty="0" smtClean="0">
                <a:solidFill>
                  <a:srgbClr val="FF0000"/>
                </a:solidFill>
              </a:rPr>
              <a:t>, цикля, шпунтубель и многое </a:t>
            </a:r>
            <a:r>
              <a:rPr lang="ru-RU" sz="2400" b="1" dirty="0" err="1" smtClean="0">
                <a:solidFill>
                  <a:srgbClr val="FF0000"/>
                </a:solidFill>
              </a:rPr>
              <a:t>многое</a:t>
            </a:r>
            <a:r>
              <a:rPr lang="ru-RU" sz="2400" b="1" dirty="0" smtClean="0">
                <a:solidFill>
                  <a:srgbClr val="FF0000"/>
                </a:solidFill>
              </a:rPr>
              <a:t>  другое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Правила безопасности при работе столяром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050904" cy="438912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 самостоятельному производству столярных работ допускаются лица не моложе 18 лет, имеющие соответствующую квалификацию, прошедшие вводный инструктаж и первичный инструктаж на рабочем месте по охране труда, правилам пожарной безопасности, а также прошедшие инструктаж по охране труда при работе на сверлильном станке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456384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b="1" dirty="0" smtClean="0"/>
              <a:t>Продукт труда столяра</a:t>
            </a:r>
            <a:endParaRPr lang="ru-RU" b="1" dirty="0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3024336" cy="3741365"/>
          </a:xfrm>
        </p:spPr>
      </p:pic>
      <p:pic>
        <p:nvPicPr>
          <p:cNvPr id="5" name="Рисунок 4" descr="1311271441_230730111_7--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628800"/>
            <a:ext cx="2736304" cy="2880320"/>
          </a:xfrm>
          <a:prstGeom prst="rect">
            <a:avLst/>
          </a:prstGeom>
        </p:spPr>
      </p:pic>
      <p:pic>
        <p:nvPicPr>
          <p:cNvPr id="6" name="Рисунок 5" descr="1eAY9s5JcOkWrcCHjJexbHzPQHenJYAROQ9UJ4p8W-file-up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924944"/>
            <a:ext cx="2952750" cy="344346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442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Профессия Столяр.  </vt:lpstr>
      <vt:lpstr>Столя́р — профессиональный рабочий, искусный мастер, ремесленник, работающий с деревом, вытачивающий и изготавливающий изделия из дерева или изделия на деревянной основе, с использованием и других материалов (пластика, металла, стекла и т.д).</vt:lpstr>
      <vt:lpstr>Чем занимается столяр</vt:lpstr>
      <vt:lpstr>Место работы столяра</vt:lpstr>
      <vt:lpstr>Профессиональные функции столяра</vt:lpstr>
      <vt:lpstr>Презентация PowerPoint</vt:lpstr>
      <vt:lpstr> Столярные инструменты</vt:lpstr>
      <vt:lpstr>Правила безопасности при работе столяром</vt:lpstr>
      <vt:lpstr>Продукт труда столяра</vt:lpstr>
      <vt:lpstr>Медицинские ограничения:</vt:lpstr>
      <vt:lpstr>Заработная плата</vt:lpstr>
      <vt:lpstr>Обучение</vt:lpstr>
      <vt:lpstr>Вывод: 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Столяр.</dc:title>
  <dc:creator>1</dc:creator>
  <cp:lastModifiedBy>Андреева</cp:lastModifiedBy>
  <cp:revision>2</cp:revision>
  <dcterms:created xsi:type="dcterms:W3CDTF">2012-02-19T15:36:32Z</dcterms:created>
  <dcterms:modified xsi:type="dcterms:W3CDTF">2020-05-04T11:19:27Z</dcterms:modified>
</cp:coreProperties>
</file>