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  <p:sldId id="262" r:id="rId7"/>
    <p:sldId id="260" r:id="rId8"/>
    <p:sldId id="261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9358-FBD6-46B5-A9A0-A4377F09D2E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776F9-29F9-4BBF-A9D3-3E440EF10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u\bukva_u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u\umka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mbgallery.com/" TargetMode="External"/><Relationship Id="rId13" Type="http://schemas.openxmlformats.org/officeDocument/2006/relationships/hyperlink" Target="http://rusedu.ru/detail_4447.html" TargetMode="External"/><Relationship Id="rId3" Type="http://schemas.openxmlformats.org/officeDocument/2006/relationships/hyperlink" Target="http://900igr.net/photo/rastenija-i-gri...hki.html" TargetMode="External"/><Relationship Id="rId7" Type="http://schemas.openxmlformats.org/officeDocument/2006/relationships/hyperlink" Target="http://www.raskraska.com/raskraski/270/12.html" TargetMode="External"/><Relationship Id="rId12" Type="http://schemas.openxmlformats.org/officeDocument/2006/relationships/hyperlink" Target="http://filmiki.arjlover.net/" TargetMode="External"/><Relationship Id="rId2" Type="http://schemas.openxmlformats.org/officeDocument/2006/relationships/hyperlink" Target="http://www.kamchatsky-krai.ru/photograf...main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oxana9...0207995/" TargetMode="External"/><Relationship Id="rId11" Type="http://schemas.openxmlformats.org/officeDocument/2006/relationships/hyperlink" Target="http://www.dkataev.ru/alphabet.html" TargetMode="External"/><Relationship Id="rId5" Type="http://schemas.openxmlformats.org/officeDocument/2006/relationships/hyperlink" Target="http://healing.about.com/od/animaltotem.../Owl.htm" TargetMode="External"/><Relationship Id="rId15" Type="http://schemas.openxmlformats.org/officeDocument/2006/relationships/hyperlink" Target="http://www.babyblog.ru/user/Abrikosik/917147" TargetMode="External"/><Relationship Id="rId10" Type="http://schemas.openxmlformats.org/officeDocument/2006/relationships/hyperlink" Target="http://clipartcorel.narod.ru/index.html" TargetMode="External"/><Relationship Id="rId4" Type="http://schemas.openxmlformats.org/officeDocument/2006/relationships/hyperlink" Target="http://www.nikblo.narod.ru/Ob13.html" TargetMode="External"/><Relationship Id="rId9" Type="http://schemas.openxmlformats.org/officeDocument/2006/relationships/hyperlink" Target="http://alphabook.ru/" TargetMode="External"/><Relationship Id="rId14" Type="http://schemas.openxmlformats.org/officeDocument/2006/relationships/hyperlink" Target="http://www.lenagol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1571612"/>
            <a:ext cx="408637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УЧИМ БУКВЫ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714620"/>
            <a:ext cx="28440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БУКВА У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6519446"/>
            <a:ext cx="7414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Бойкова</a:t>
            </a:r>
            <a:r>
              <a:rPr lang="ru-RU" sz="1600" dirty="0" smtClean="0"/>
              <a:t> О. В., учитель начальных классов МОУ СОШ №1 г. Конаково Тверской обл.</a:t>
            </a:r>
            <a:endParaRPr lang="ru-RU" sz="1600" dirty="0"/>
          </a:p>
        </p:txBody>
      </p:sp>
      <p:pic>
        <p:nvPicPr>
          <p:cNvPr id="8" name="Рисунок 7" descr="ulitka0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0430" y="3929066"/>
            <a:ext cx="2214578" cy="201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584766">
            <a:off x="550776" y="347668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0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429000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913633">
            <a:off x="8112396" y="414890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62" y="3500438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423565">
            <a:off x="4309622" y="5726464"/>
            <a:ext cx="4700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bukva_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95808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umk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285728"/>
            <a:ext cx="3940282" cy="5572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71604" y="6143644"/>
            <a:ext cx="1524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85728"/>
            <a:ext cx="371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На одной ноге не прытко 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Под дождём ползёт УЛИТКА. 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Не намокнет под дождём - 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У неё с собою дом.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5" name="Рисунок 4" descr="c05d1b22a159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2428868"/>
            <a:ext cx="3073171" cy="3923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1214422"/>
            <a:ext cx="1042966" cy="642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УЖ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7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8596" y="2571744"/>
            <a:ext cx="4151313" cy="3114675"/>
          </a:xfrm>
        </p:spPr>
      </p:pic>
      <p:sp>
        <p:nvSpPr>
          <p:cNvPr id="4" name="TextBox 3"/>
          <p:cNvSpPr txBox="1"/>
          <p:nvPr/>
        </p:nvSpPr>
        <p:spPr>
          <a:xfrm>
            <a:off x="5715008" y="2214554"/>
            <a:ext cx="2974975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Я по совести скажу: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Плохо, плохо мне, УЖУ</a:t>
            </a:r>
            <a:r>
              <a:rPr lang="ru-RU" sz="2000" b="1" dirty="0" smtClean="0"/>
              <a:t>, -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Очень гадок я на вид…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А ведь я – не ядовит</a:t>
            </a:r>
            <a:r>
              <a:rPr lang="ru-RU" sz="2000" dirty="0"/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128588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57514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001024" y="6357958"/>
            <a:ext cx="6926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4792 -0.65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65611 C -0.25209 -0.639 -0.25625 -0.62188 -0.26302 -0.59968 C -0.26979 -0.57748 -0.28091 -0.54695 -0.28889 -0.52313 C -0.29688 -0.49885 -0.3066 -0.47202 -0.31094 -0.45537 C -0.31528 -0.43872 -0.3165 -0.43247 -0.31493 -0.42253 C -0.31337 -0.41258 -0.30868 -0.4001 -0.30122 -0.39524 C -0.29375 -0.39085 -0.28195 -0.38923 -0.26979 -0.39524 C -0.25764 -0.40125 -0.24236 -0.41443 -0.22865 -0.43178 C -0.21493 -0.44912 -0.19879 -0.47688 -0.18768 -0.49931 C -0.17656 -0.52174 -0.17101 -0.54094 -0.16163 -0.56684 C -0.15226 -0.59274 -0.13525 -0.64431 -0.13143 -0.65426 C -0.12761 -0.6642 -0.1316 -0.64825 -0.1382 -0.62697 C -0.14479 -0.60569 -0.15764 -0.56638 -0.17118 -0.52683 C -0.18472 -0.48682 -0.204 -0.43247 -0.2191 -0.38807 C -0.2342 -0.3432 -0.24879 -0.29533 -0.26163 -0.25833 C -0.27448 -0.22156 -0.28577 -0.18941 -0.29584 -0.16721 C -0.30591 -0.14501 -0.31441 -0.13298 -0.32188 -0.12512 C -0.32934 -0.11749 -0.33681 -0.11841 -0.34097 -0.11957 C -0.34514 -0.12073 -0.34497 -0.12789 -0.34653 -0.13252 C -0.34809 -0.13715 -0.34983 -0.14131 -0.35052 -0.14709 C -0.35122 -0.15287 -0.35087 -0.15912 -0.35052 -0.16721 C -0.35018 -0.1753 -0.35087 -0.18502 -0.34792 -0.19635 C -0.34497 -0.20768 -0.33993 -0.2211 -0.33281 -0.23474 C -0.3257 -0.24838 -0.31493 -0.26457 -0.30538 -0.27868 C -0.29584 -0.29256 -0.28559 -0.30666 -0.27535 -0.31892 C -0.26511 -0.33141 -0.25313 -0.34228 -0.24375 -0.35153 C -0.23438 -0.36101 -0.22882 -0.36494 -0.2191 -0.37512 C -0.20938 -0.38599 -0.19584 -0.4038 -0.1849 -0.41536 C -0.17396 -0.42692 -0.1599 -0.43779 -0.1533 -0.4445 C -0.1467 -0.45121 -0.14601 -0.45329 -0.14514 -0.45537 " pathEditMode="relative" rAng="0" ptsTypes="aaaaaaaaaaaaaaaaaaaaaaaaaaaaaa">
                                      <p:cBhvr>
                                        <p:cTn id="10" dur="7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795963" y="4076700"/>
            <a:ext cx="647700" cy="2305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6018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752426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" action="ppaction://hlinkshowjump?jump=endshow" highlightClick="1"/>
          </p:cNvPr>
          <p:cNvSpPr/>
          <p:nvPr/>
        </p:nvSpPr>
        <p:spPr>
          <a:xfrm>
            <a:off x="8028384" y="5805264"/>
            <a:ext cx="827584" cy="826392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7396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-0.43594 C -0.37223 -0.44149 -0.37032 -0.44704 -0.36302 -0.45606 C -0.35573 -0.46508 -0.34011 -0.48104 -0.33021 -0.49052 C -0.32032 -0.5 -0.31389 -0.50555 -0.30417 -0.51249 C -0.29445 -0.51943 -0.28004 -0.5296 -0.27136 -0.53261 C -0.26268 -0.53562 -0.25799 -0.53307 -0.25209 -0.53076 C -0.24618 -0.52845 -0.23907 -0.52567 -0.23559 -0.51804 C -0.23212 -0.51041 -0.23108 -0.49792 -0.2316 -0.4852 C -0.23212 -0.47248 -0.23334 -0.45953 -0.23837 -0.44126 C -0.24341 -0.42299 -0.25452 -0.39709 -0.26164 -0.37558 C -0.26875 -0.35407 -0.27309 -0.33649 -0.28091 -0.31175 C -0.28872 -0.287 -0.30139 -0.25023 -0.30834 -0.2278 C -0.31528 -0.20537 -0.32153 -0.19195 -0.32205 -0.17669 C -0.32257 -0.16142 -0.31684 -0.14477 -0.31094 -0.13668 C -0.30504 -0.12858 -0.2967 -0.12812 -0.28629 -0.12743 C -0.27587 -0.12673 -0.26025 -0.1272 -0.24792 -0.13298 C -0.23559 -0.13876 -0.22466 -0.15032 -0.21233 -0.16212 C -0.2 -0.17391 -0.18837 -0.18501 -0.17396 -0.20421 C -0.15955 -0.2234 -0.14271 -0.24445 -0.12605 -0.27706 C -0.10938 -0.30967 -0.08872 -0.36193 -0.07396 -0.3994 C -0.0592 -0.43686 -0.04445 -0.47826 -0.03716 -0.50162 C -0.02952 -0.52498 -0.02917 -0.53862 -0.02882 -0.54001 C -0.02848 -0.5414 -0.02848 -0.52983 -0.03438 -0.51064 C -0.04028 -0.49144 -0.05139 -0.4623 -0.06441 -0.42484 C -0.07743 -0.38737 -0.09653 -0.33349 -0.11233 -0.28631 C -0.12813 -0.23913 -0.14618 -0.18224 -0.15903 -0.142 C -0.17188 -0.10176 -0.17795 -0.07539 -0.18907 -0.04533 C -0.20018 -0.01526 -0.21511 0.01619 -0.22605 0.03862 C -0.23698 0.06105 -0.24375 0.07331 -0.25486 0.08973 C -0.26598 0.10615 -0.27952 0.12627 -0.29323 0.13714 C -0.30695 0.14801 -0.32257 0.15426 -0.33698 0.15541 C -0.35139 0.15657 -0.36806 0.15079 -0.37952 0.14431 C -0.39098 0.13784 -0.39896 0.12673 -0.40556 0.11702 C -0.41216 0.10731 -0.4158 0.09667 -0.41927 0.08603 " pathEditMode="relative" rAng="0" ptsTypes="aaaaaaaaaaaaaaaaaaaaaaaaaaaaaaaaaA">
                                      <p:cBhvr>
                                        <p:cTn id="10" dur="1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68036"/>
            <a:ext cx="376417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www.kamchatsky-krai.ru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photograf...main.htm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грузди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http://900igr.net/photo/rastenija-i-gri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hki.html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волнушки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nikblo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narod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Ob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13.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опушка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http://healing.about.com/od/animaltotem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.../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Owl.htm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liveinternet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users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oxana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9...0207995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http://www.raskraska.com/raskraski/270/12.html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раскраска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embgallery.com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азбука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3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00240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0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00306"/>
            <a:ext cx="4602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1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28934"/>
            <a:ext cx="41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http://filmiki.arjlover.net/</a:t>
            </a:r>
            <a:r>
              <a:rPr lang="ru-RU" dirty="0" smtClean="0"/>
              <a:t> - мультфильмы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3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286256"/>
            <a:ext cx="410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5 слайде стихотворение Б. </a:t>
            </a:r>
            <a:r>
              <a:rPr lang="ru-RU" dirty="0" err="1" smtClean="0"/>
              <a:t>Заходера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643446"/>
            <a:ext cx="267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www.lenagold.ru</a:t>
            </a:r>
            <a:r>
              <a:rPr lang="en-US" dirty="0" smtClean="0"/>
              <a:t> </a:t>
            </a:r>
            <a:r>
              <a:rPr lang="ru-RU" dirty="0" smtClean="0"/>
              <a:t> - улитки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72074"/>
            <a:ext cx="489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hlinkClick r:id="rId15"/>
              </a:rPr>
              <a:t>www.babyblog.ru</a:t>
            </a:r>
            <a:r>
              <a:rPr lang="ru-RU" dirty="0" smtClean="0">
                <a:hlinkClick r:id="rId15"/>
              </a:rPr>
              <a:t>/</a:t>
            </a:r>
            <a:r>
              <a:rPr lang="ru-RU" dirty="0" err="1" smtClean="0">
                <a:hlinkClick r:id="rId15"/>
              </a:rPr>
              <a:t>user</a:t>
            </a:r>
            <a:r>
              <a:rPr lang="ru-RU" dirty="0" smtClean="0">
                <a:hlinkClick r:id="rId15"/>
              </a:rPr>
              <a:t>/</a:t>
            </a:r>
            <a:r>
              <a:rPr lang="ru-RU" dirty="0" err="1" smtClean="0">
                <a:hlinkClick r:id="rId15"/>
              </a:rPr>
              <a:t>Abrikosik</a:t>
            </a:r>
            <a:r>
              <a:rPr lang="ru-RU" dirty="0" smtClean="0">
                <a:hlinkClick r:id="rId15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172</Words>
  <Application>Microsoft Office PowerPoint</Application>
  <PresentationFormat>Экран (4:3)</PresentationFormat>
  <Paragraphs>33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УЖ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15</cp:revision>
  <dcterms:created xsi:type="dcterms:W3CDTF">2010-08-10T15:04:54Z</dcterms:created>
  <dcterms:modified xsi:type="dcterms:W3CDTF">2011-11-27T11:26:08Z</dcterms:modified>
</cp:coreProperties>
</file>