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5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E7F4-7734-4CF7-B832-BDD68FFF454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rugoi.livejournal.com/2586466.html" TargetMode="External"/><Relationship Id="rId13" Type="http://schemas.openxmlformats.org/officeDocument/2006/relationships/hyperlink" Target="http://filmiki.arjlover.net/" TargetMode="External"/><Relationship Id="rId3" Type="http://schemas.openxmlformats.org/officeDocument/2006/relationships/hyperlink" Target="http://nternationalraspberry.org/eeuu.html" TargetMode="External"/><Relationship Id="rId7" Type="http://schemas.openxmlformats.org/officeDocument/2006/relationships/hyperlink" Target="http://cartoonclipartfree.com/Cliparts_..._26.html" TargetMode="External"/><Relationship Id="rId12" Type="http://schemas.openxmlformats.org/officeDocument/2006/relationships/hyperlink" Target="http://www.litru.ru/?book=94710" TargetMode="External"/><Relationship Id="rId2" Type="http://schemas.openxmlformats.org/officeDocument/2006/relationships/hyperlink" Target="http://tentoriumstrit.com/ME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udem.blogspot.com/2008/03/blog-..._14.html" TargetMode="External"/><Relationship Id="rId11" Type="http://schemas.openxmlformats.org/officeDocument/2006/relationships/hyperlink" Target="http://www.raskraska.com/raskraski/270/25.html" TargetMode="External"/><Relationship Id="rId5" Type="http://schemas.openxmlformats.org/officeDocument/2006/relationships/hyperlink" Target="http://www.dokmed.ru/child/22/" TargetMode="External"/><Relationship Id="rId15" Type="http://schemas.openxmlformats.org/officeDocument/2006/relationships/hyperlink" Target="http://www.dkataev.ru/alphabet.html" TargetMode="External"/><Relationship Id="rId10" Type="http://schemas.openxmlformats.org/officeDocument/2006/relationships/hyperlink" Target="http://lenagold.ru/" TargetMode="External"/><Relationship Id="rId4" Type="http://schemas.openxmlformats.org/officeDocument/2006/relationships/hyperlink" Target="http://www.diary.ru/~eLLej/p60732565.htm" TargetMode="External"/><Relationship Id="rId9" Type="http://schemas.openxmlformats.org/officeDocument/2006/relationships/hyperlink" Target="http://alphabook.ru/" TargetMode="External"/><Relationship Id="rId14" Type="http://schemas.openxmlformats.org/officeDocument/2006/relationships/hyperlink" Target="http://www.babyblog.ru/user/Abrikosik/91714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m\bukva_m.wmv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m\masha_i_medved.wmv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0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714488"/>
            <a:ext cx="188551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1857364"/>
            <a:ext cx="242889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ac1de083e3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14752"/>
            <a:ext cx="1950889" cy="1365622"/>
          </a:xfrm>
          <a:prstGeom prst="rect">
            <a:avLst/>
          </a:prstGeom>
        </p:spPr>
      </p:pic>
      <p:pic>
        <p:nvPicPr>
          <p:cNvPr id="14" name="Рисунок 13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357562"/>
            <a:ext cx="1950889" cy="13930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6572272"/>
            <a:ext cx="7869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Бойкова</a:t>
            </a:r>
            <a:r>
              <a:rPr lang="ru-RU" sz="1400" dirty="0" smtClean="0"/>
              <a:t> Оксана Владимировна, учитель начальных классов МОУ СОШ №1 г. Конаково Тверской обл.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28604"/>
            <a:ext cx="38523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http://tentoriumstrit.com/MED.html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мёд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http://nternationalraspberry.org/eeuu.html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малина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diary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/~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eLLej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60732565.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молоко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www.dokmed.ru/child/22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мяч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http://budem.blogspot.com/2008/03/blog-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..._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14.html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медвежата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http://cartoonclipartfree.com/Cliparts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_..._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26.html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http://drugoi.livejournal.com/2586466.html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медвежата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28934"/>
            <a:ext cx="888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http://Lenagold.ru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- молоток, мальчик, мороженое морковь, мимоза, мышка на месяце.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230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www.raskraska.com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89040"/>
            <a:ext cx="428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www.litru.ru/%</a:t>
            </a:r>
            <a:r>
              <a:rPr lang="en-US" dirty="0" smtClean="0">
                <a:hlinkClick r:id="rId12"/>
              </a:rPr>
              <a:t>3Fbook%3D94710</a:t>
            </a:r>
            <a:r>
              <a:rPr lang="ru-RU" dirty="0" smtClean="0"/>
              <a:t> - телёнок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149080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0912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4"/>
              </a:rPr>
              <a:t>www.babyblog.ru</a:t>
            </a:r>
            <a:r>
              <a:rPr lang="ru-RU" dirty="0" smtClean="0">
                <a:hlinkClick r:id="rId14"/>
              </a:rPr>
              <a:t>/</a:t>
            </a:r>
            <a:r>
              <a:rPr lang="ru-RU" dirty="0" err="1" smtClean="0">
                <a:hlinkClick r:id="rId14"/>
              </a:rPr>
              <a:t>user</a:t>
            </a:r>
            <a:r>
              <a:rPr lang="ru-RU" dirty="0" smtClean="0">
                <a:hlinkClick r:id="rId14"/>
              </a:rPr>
              <a:t>/</a:t>
            </a:r>
            <a:r>
              <a:rPr lang="ru-RU" dirty="0" err="1" smtClean="0">
                <a:hlinkClick r:id="rId14"/>
              </a:rPr>
              <a:t>Abrikosik</a:t>
            </a:r>
            <a:r>
              <a:rPr lang="ru-RU" dirty="0" smtClean="0">
                <a:hlinkClick r:id="rId14"/>
              </a:rPr>
              <a:t>/917147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941168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5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42092" cy="2571768"/>
          </a:xfrm>
          <a:prstGeom prst="rect">
            <a:avLst/>
          </a:prstGeom>
        </p:spPr>
      </p:pic>
      <p:pic>
        <p:nvPicPr>
          <p:cNvPr id="3" name="Рисунок 2" descr="mysh1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00042"/>
            <a:ext cx="1219832" cy="1463798"/>
          </a:xfrm>
          <a:prstGeom prst="rect">
            <a:avLst/>
          </a:prstGeom>
        </p:spPr>
      </p:pic>
      <p:pic>
        <p:nvPicPr>
          <p:cNvPr id="4" name="Рисунок 3" descr="2c49938b9e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785926"/>
            <a:ext cx="1463167" cy="1603387"/>
          </a:xfrm>
          <a:prstGeom prst="rect">
            <a:avLst/>
          </a:prstGeom>
        </p:spPr>
      </p:pic>
      <p:pic>
        <p:nvPicPr>
          <p:cNvPr id="5" name="Рисунок 4" descr="4bea2bdf0f2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00438"/>
            <a:ext cx="1161389" cy="1950889"/>
          </a:xfrm>
          <a:prstGeom prst="rect">
            <a:avLst/>
          </a:prstGeom>
        </p:spPr>
      </p:pic>
      <p:pic>
        <p:nvPicPr>
          <p:cNvPr id="6" name="Рисунок 5" descr="127ae0a9d6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928934"/>
            <a:ext cx="707197" cy="1950889"/>
          </a:xfrm>
          <a:prstGeom prst="rect">
            <a:avLst/>
          </a:prstGeom>
        </p:spPr>
      </p:pic>
      <p:pic>
        <p:nvPicPr>
          <p:cNvPr id="8" name="Рисунок 7" descr="92998450fcf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3429000"/>
            <a:ext cx="1728799" cy="3143272"/>
          </a:xfrm>
          <a:prstGeom prst="rect">
            <a:avLst/>
          </a:prstGeom>
        </p:spPr>
      </p:pic>
      <p:pic>
        <p:nvPicPr>
          <p:cNvPr id="9" name="Рисунок 8" descr="mork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4714884"/>
            <a:ext cx="2846401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2614602" cy="1154098"/>
          </a:xfr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5" name="Содержимое 3" descr="keng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2250" y="4071938"/>
            <a:ext cx="2159000" cy="2286000"/>
          </a:xfrm>
        </p:spPr>
      </p:pic>
      <p:pic>
        <p:nvPicPr>
          <p:cNvPr id="18436" name="Рисунок 4" descr="walrus-12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71688"/>
            <a:ext cx="52689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29313" y="1071563"/>
            <a:ext cx="3021012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МОРЖ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Спросил у кенгуру: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/>
              <a:t> </a:t>
            </a:r>
            <a:r>
              <a:rPr lang="ru-RU" sz="2000" b="1" dirty="0"/>
              <a:t>Как выносишь ты жару?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 Я от холода дрожу!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/>
              <a:t> </a:t>
            </a:r>
            <a:r>
              <a:rPr lang="ru-RU" sz="2000" b="1" dirty="0"/>
              <a:t>Кенгуру сказал Моржу.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142876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sha_i_medv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340768"/>
            <a:ext cx="537659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ju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889766" cy="5500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072206"/>
            <a:ext cx="17145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hlinkClick r:id="rId3" action="ppaction://hlinkfile"/>
              </a:rPr>
              <a:t>РАСПЕЧАТАТЬ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642918"/>
            <a:ext cx="392909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Среди </a:t>
            </a:r>
            <a:r>
              <a:rPr lang="ru-RU" sz="2000" b="1" dirty="0" smtClean="0"/>
              <a:t>ёлок </a:t>
            </a:r>
            <a:r>
              <a:rPr lang="ru-RU" sz="2000" b="1" dirty="0"/>
              <a:t>и </a:t>
            </a:r>
            <a:r>
              <a:rPr lang="ru-RU" sz="2000" b="1" dirty="0" smtClean="0"/>
              <a:t>сосёнок</a:t>
            </a:r>
            <a:r>
              <a:rPr lang="ru-RU" sz="2000" b="1" dirty="0"/>
              <a:t>, </a:t>
            </a:r>
            <a:br>
              <a:rPr lang="ru-RU" sz="2000" b="1" dirty="0"/>
            </a:br>
            <a:r>
              <a:rPr lang="ru-RU" sz="2000" b="1" dirty="0"/>
              <a:t>Маму потерял </a:t>
            </a:r>
            <a:r>
              <a:rPr lang="ru-RU" sz="2000" b="1" dirty="0" smtClean="0"/>
              <a:t>телёнок</a:t>
            </a:r>
            <a:r>
              <a:rPr lang="ru-RU" sz="2000" b="1" dirty="0"/>
              <a:t>: </a:t>
            </a:r>
            <a:br>
              <a:rPr lang="ru-RU" sz="2000" b="1" dirty="0"/>
            </a:br>
            <a:r>
              <a:rPr lang="ru-RU" sz="2000" b="1" dirty="0" smtClean="0"/>
              <a:t>- Где </a:t>
            </a:r>
            <a:r>
              <a:rPr lang="ru-RU" sz="2000" b="1" dirty="0"/>
              <a:t>же мама , не </a:t>
            </a:r>
            <a:r>
              <a:rPr lang="ru-RU" sz="2000" b="1" dirty="0" err="1"/>
              <a:t>поймууу</a:t>
            </a:r>
            <a:r>
              <a:rPr lang="ru-RU" sz="2000" b="1" dirty="0"/>
              <a:t>? </a:t>
            </a:r>
            <a:br>
              <a:rPr lang="ru-RU" sz="2000" b="1" dirty="0"/>
            </a:br>
            <a:r>
              <a:rPr lang="ru-RU" sz="2000" b="1" dirty="0" smtClean="0"/>
              <a:t>- Здесь </a:t>
            </a:r>
            <a:r>
              <a:rPr lang="ru-RU" sz="2000" b="1" dirty="0"/>
              <a:t>я, мой хороший, </a:t>
            </a:r>
            <a:r>
              <a:rPr lang="ru-RU" sz="2000" b="1" dirty="0" err="1"/>
              <a:t>мууууууу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5" name="Рисунок 4" descr="i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928934"/>
            <a:ext cx="443408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8035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4479 0.17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17252 C -0.4434 0.17853 -0.44184 0.18455 -0.43941 0.19056 C -0.43698 0.19657 -0.43507 0.20397 -0.42986 0.20883 C -0.42465 0.21369 -0.41562 0.21993 -0.40781 0.21993 C -0.4 0.21993 -0.39358 0.21762 -0.38316 0.20883 C -0.37274 0.20004 -0.35868 0.18547 -0.34479 0.16697 C -0.3309 0.14847 -0.31753 0.12858 -0.29965 0.09759 C -0.28177 0.0666 -0.25399 0.01364 -0.23802 -0.0192 C -0.22205 -0.05204 -0.20885 -0.08858 -0.20382 -0.09945 C -0.19878 -0.11032 -0.20243 -0.10199 -0.20781 -0.08488 C -0.21319 -0.06776 -0.22708 -0.02683 -0.23663 0.00277 C -0.24618 0.03237 -0.25764 0.06614 -0.26545 0.09204 C -0.27326 0.11794 -0.28229 0.13806 -0.28316 0.15772 C -0.28403 0.17738 -0.27882 0.2012 -0.27083 0.21068 C -0.26285 0.22016 -0.24826 0.22109 -0.23524 0.21438 C -0.22222 0.20767 -0.20694 0.1894 -0.19288 0.17067 C -0.17882 0.15194 -0.16424 0.12812 -0.15035 0.10129 C -0.13646 0.07446 -0.12292 0.04371 -0.1092 0.00994 C -0.09549 -0.02382 -0.07396 -0.08557 -0.06823 -0.1013 C -0.0625 -0.11702 -0.06979 -0.10014 -0.075 -0.08488 C -0.08021 -0.06961 -0.08924 -0.03955 -0.09965 -0.01018 C -0.11007 0.01919 -0.12726 0.06221 -0.13802 0.09204 C -0.14878 0.12187 -0.16111 0.14824 -0.16406 0.16882 C -0.16701 0.1894 -0.16424 0.21207 -0.15573 0.21623 C -0.14722 0.22039 -0.12743 0.20559 -0.11337 0.19426 C -0.09931 0.18293 -0.08507 0.16582 -0.07083 0.1487 " pathEditMode="relative" rAng="0" ptsTypes="aaaaaaaaaaaaaaaaaaaaaaaaaA">
                                      <p:cBhvr>
                                        <p:cTn id="10" dur="8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661248"/>
            <a:ext cx="755576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164</Words>
  <Application>Microsoft Office PowerPoint</Application>
  <PresentationFormat>Экран (4:3)</PresentationFormat>
  <Paragraphs>28</Paragraphs>
  <Slides>10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МОРЖ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м</dc:title>
  <dc:creator>Бойкова О. В.</dc:creator>
  <cp:lastModifiedBy>oxana</cp:lastModifiedBy>
  <cp:revision>11</cp:revision>
  <dcterms:created xsi:type="dcterms:W3CDTF">2010-06-19T14:52:01Z</dcterms:created>
  <dcterms:modified xsi:type="dcterms:W3CDTF">2011-11-24T11:49:53Z</dcterms:modified>
</cp:coreProperties>
</file>