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2" r:id="rId6"/>
    <p:sldId id="265" r:id="rId7"/>
    <p:sldId id="260" r:id="rId8"/>
    <p:sldId id="262" r:id="rId9"/>
    <p:sldId id="263" r:id="rId10"/>
    <p:sldId id="264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1D58-CF51-4983-ACCB-589F3E63DF1D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1D58-CF51-4983-ACCB-589F3E63DF1D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1D58-CF51-4983-ACCB-589F3E63DF1D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1D58-CF51-4983-ACCB-589F3E63DF1D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1D58-CF51-4983-ACCB-589F3E63DF1D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1D58-CF51-4983-ACCB-589F3E63DF1D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1D58-CF51-4983-ACCB-589F3E63DF1D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1D58-CF51-4983-ACCB-589F3E63DF1D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1D58-CF51-4983-ACCB-589F3E63DF1D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1D58-CF51-4983-ACCB-589F3E63DF1D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1D58-CF51-4983-ACCB-589F3E63DF1D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1D58-CF51-4983-ACCB-589F3E63DF1D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lphabook.ru/" TargetMode="External"/><Relationship Id="rId2" Type="http://schemas.openxmlformats.org/officeDocument/2006/relationships/hyperlink" Target="http://lenagold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bukva_v\bukva_v.wm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500306"/>
            <a:ext cx="5572164" cy="12858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/>
              <a:t>УЧИМ БУКВЫ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6286520"/>
            <a:ext cx="808388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err="1" smtClean="0"/>
              <a:t>Бойкова</a:t>
            </a:r>
            <a:r>
              <a:rPr lang="ru-RU" sz="1400" b="1" dirty="0" smtClean="0"/>
              <a:t> Оксана Владимировна, учитель начальных классов МОУ СОШ №1 г. Конаково Тверской обл.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97159" flipV="1">
            <a:off x="6516688" y="4581525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00392" y="6021288"/>
            <a:ext cx="827584" cy="610368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6129 -0.5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9 -0.52037 C -0.16111 -0.52199 -0.16094 -0.52361 -0.16632 -0.50672 C -0.1717 -0.48982 -0.18247 -0.45047 -0.19323 -0.41945 C -0.204 -0.38843 -0.21893 -0.35486 -0.23038 -0.32037 C -0.24184 -0.28588 -0.2507 -0.25047 -0.2625 -0.2125 C -0.27431 -0.17454 -0.28976 -0.12871 -0.30104 -0.09283 C -0.31233 -0.05695 -0.31997 -0.03102 -0.33038 0.00278 C -0.3408 0.03657 -0.35295 0.07986 -0.36372 0.11041 C -0.37448 0.14097 -0.38559 0.1669 -0.39462 0.18565 C -0.40365 0.2044 -0.41146 0.21504 -0.41771 0.22338 C -0.42396 0.23171 -0.42795 0.23472 -0.43177 0.23518 C -0.43559 0.23565 -0.43802 0.23379 -0.4408 0.22662 C -0.44358 0.21944 -0.44861 0.20764 -0.44844 0.19259 C -0.44827 0.17754 -0.44479 0.15555 -0.43941 0.13611 C -0.43403 0.11666 -0.42413 0.09745 -0.41632 0.07639 C -0.40851 0.05532 -0.404 0.0368 -0.39202 0.00972 C -0.38004 -0.01736 -0.35816 -0.05903 -0.34462 -0.08611 C -0.33108 -0.1132 -0.32309 -0.12894 -0.31129 -0.15278 C -0.29948 -0.17662 -0.28716 -0.20255 -0.27413 -0.22963 C -0.26111 -0.25672 -0.24584 -0.28866 -0.23299 -0.31505 C -0.22014 -0.34144 -0.2092 -0.36528 -0.19705 -0.38866 C -0.1849 -0.41204 -0.17309 -0.43797 -0.1599 -0.45533 C -0.1467 -0.47269 -0.12969 -0.48403 -0.11771 -0.49283 C -0.10573 -0.50162 -0.09809 -0.50625 -0.0882 -0.50834 C -0.0783 -0.51042 -0.06771 -0.5081 -0.05868 -0.50486 C -0.04966 -0.50162 -0.0415 -0.49977 -0.03438 -0.48959 C -0.02726 -0.4794 -0.01979 -0.46065 -0.01632 -0.44329 C -0.01285 -0.42593 -0.01233 -0.40371 -0.01372 -0.38519 C -0.01511 -0.36667 -0.01823 -0.34931 -0.02413 -0.33218 C -0.03004 -0.31505 -0.03768 -0.29746 -0.04966 -0.28264 C -0.06163 -0.26783 -0.08038 -0.25347 -0.09584 -0.24329 C -0.11129 -0.2331 -0.12743 -0.22593 -0.14202 -0.22107 C -0.1566 -0.21621 -0.17275 -0.21574 -0.18299 -0.21435 C -0.19323 -0.21297 -0.20191 -0.2132 -0.20348 -0.2125 C -0.20504 -0.21181 -0.19983 -0.21366 -0.19202 -0.21088 C -0.1842 -0.2081 -0.16788 -0.20232 -0.15608 -0.1956 C -0.14427 -0.18889 -0.13108 -0.18426 -0.12153 -0.16991 C -0.11198 -0.15556 -0.10157 -0.13079 -0.09844 -0.10996 C -0.09532 -0.08912 -0.10052 -0.06366 -0.10226 -0.04514 C -0.104 -0.02662 -0.10434 -0.01783 -0.10868 0.00115 C -0.11302 0.02014 -0.12066 0.04953 -0.12795 0.06944 C -0.13525 0.08935 -0.14393 0.10486 -0.15226 0.12083 C -0.16059 0.1368 -0.16754 0.15115 -0.17795 0.16528 C -0.18837 0.1794 -0.20486 0.19606 -0.21511 0.20625 C -0.22535 0.21643 -0.23091 0.22129 -0.23941 0.22662 C -0.24792 0.23194 -0.25677 0.23703 -0.26632 0.23865 C -0.27587 0.24028 -0.28681 0.23958 -0.29705 0.23703 C -0.30729 0.23449 -0.31858 0.23171 -0.32795 0.22338 C -0.33733 0.21504 -0.34809 0.19606 -0.35348 0.1875 C -0.35886 0.17893 -0.35938 0.17546 -0.3599 0.17199 " pathEditMode="relative" rAng="0" ptsTypes="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6"/>
            <a:ext cx="472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http://Lenagold.ru</a:t>
            </a:r>
            <a:r>
              <a:rPr lang="en-US" dirty="0" smtClean="0"/>
              <a:t>  – </a:t>
            </a:r>
            <a:r>
              <a:rPr lang="ru-RU" dirty="0" smtClean="0"/>
              <a:t>воробей, верблюд, верба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836712"/>
            <a:ext cx="599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Аудиофайлы</a:t>
            </a:r>
            <a:r>
              <a:rPr lang="ru-RU" dirty="0" smtClean="0"/>
              <a:t> для ролика взяты с сайта </a:t>
            </a:r>
            <a:r>
              <a:rPr lang="en-US" dirty="0" smtClean="0">
                <a:hlinkClick r:id="rId3"/>
              </a:rPr>
              <a:t>http://alphabook.ru</a:t>
            </a:r>
            <a:r>
              <a:rPr lang="ru-RU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26876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7b41a7e7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357298"/>
            <a:ext cx="3677503" cy="2643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7620" y="2071678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Буква В</a:t>
            </a:r>
            <a:endParaRPr lang="ru-RU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e8849a94df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571744"/>
            <a:ext cx="2686050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57166"/>
            <a:ext cx="2022813" cy="22145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4214826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Воробей! Воробей! </a:t>
            </a:r>
            <a:br>
              <a:rPr lang="ru-RU" sz="2400" b="1" dirty="0"/>
            </a:br>
            <a:r>
              <a:rPr lang="ru-RU" sz="2400" b="1" dirty="0" err="1"/>
              <a:t>Начирикай</a:t>
            </a:r>
            <a:r>
              <a:rPr lang="ru-RU" sz="2400" b="1" dirty="0"/>
              <a:t> нам вестей! </a:t>
            </a:r>
            <a:br>
              <a:rPr lang="ru-RU" sz="2400" b="1" dirty="0"/>
            </a:br>
            <a:r>
              <a:rPr lang="ru-RU" sz="2400" b="1" dirty="0"/>
              <a:t>"Чик-чирик, весна </a:t>
            </a:r>
            <a:r>
              <a:rPr lang="ru-RU" sz="2400" b="1" dirty="0" smtClean="0"/>
              <a:t>идёт</a:t>
            </a:r>
            <a:r>
              <a:rPr lang="ru-RU" sz="2400" b="1" dirty="0"/>
              <a:t>! </a:t>
            </a:r>
            <a:br>
              <a:rPr lang="ru-RU" sz="2400" b="1" dirty="0"/>
            </a:br>
            <a:r>
              <a:rPr lang="ru-RU" sz="2400" b="1" dirty="0"/>
              <a:t>Вон вокруг вода </a:t>
            </a:r>
            <a:r>
              <a:rPr lang="ru-RU" sz="2400" b="1" dirty="0" smtClean="0"/>
              <a:t>течёт</a:t>
            </a:r>
            <a:r>
              <a:rPr lang="ru-RU" sz="2400" b="1" dirty="0"/>
              <a:t>, </a:t>
            </a:r>
            <a:br>
              <a:rPr lang="ru-RU" sz="2400" b="1" dirty="0"/>
            </a:br>
            <a:r>
              <a:rPr lang="ru-RU" sz="2400" b="1" dirty="0"/>
              <a:t>Верба в поле расцвела, </a:t>
            </a:r>
            <a:br>
              <a:rPr lang="ru-RU" sz="2400" b="1" dirty="0"/>
            </a:br>
            <a:r>
              <a:rPr lang="ru-RU" sz="2400" b="1" dirty="0"/>
              <a:t>Чик-чирик весна пришла!" </a:t>
            </a:r>
          </a:p>
        </p:txBody>
      </p:sp>
      <p:pic>
        <p:nvPicPr>
          <p:cNvPr id="4" name="Рисунок 3" descr="645d7e9961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928934"/>
            <a:ext cx="2900705" cy="3625882"/>
          </a:xfrm>
          <a:prstGeom prst="rect">
            <a:avLst/>
          </a:prstGeom>
        </p:spPr>
      </p:pic>
      <p:pic>
        <p:nvPicPr>
          <p:cNvPr id="5" name="Рисунок 4" descr="45533fff79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143248"/>
            <a:ext cx="4572029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860165c3c9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653136"/>
            <a:ext cx="1543613" cy="2000264"/>
          </a:xfrm>
          <a:prstGeom prst="rect">
            <a:avLst/>
          </a:prstGeom>
        </p:spPr>
      </p:pic>
      <p:pic>
        <p:nvPicPr>
          <p:cNvPr id="5" name="Рисунок 4" descr="12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0"/>
            <a:ext cx="2214546" cy="1581325"/>
          </a:xfrm>
          <a:prstGeom prst="rect">
            <a:avLst/>
          </a:prstGeom>
        </p:spPr>
      </p:pic>
      <p:pic>
        <p:nvPicPr>
          <p:cNvPr id="6" name="bukva_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619672" y="1124744"/>
            <a:ext cx="5928320" cy="444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3829048" cy="122553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ВОРОБЕЙ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Содержимое 4" descr="e8849a94df80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43375" y="3786188"/>
            <a:ext cx="1943100" cy="2428875"/>
          </a:xfr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6286500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67f85a615317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4429125"/>
            <a:ext cx="21399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313" y="3714750"/>
            <a:ext cx="3652837" cy="2308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/>
              <a:t>Что не весел, ВОРОБЕЙ?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/>
              <a:t>Мало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Стало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Лошадей!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Трудно нынче Воробью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Прокормить свою семью!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428604"/>
            <a:ext cx="1143008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4329114" cy="79690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ВЕРБЛЮД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Содержимое 4" descr="4e496cb85f8d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29250" y="1571625"/>
            <a:ext cx="2057400" cy="4525963"/>
          </a:xfr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614362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3" y="3714750"/>
            <a:ext cx="4754562" cy="19383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ВЕРБЛЮД решил, что он – жираф,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И ходит, голову задрав.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У всех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Он вызывает смех,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А он, Верблюд, плюёт на всех!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428604"/>
            <a:ext cx="107157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81719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715272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3455 -0.0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55 -0.01621 C -0.32031 -0.02639 -0.30607 -0.03658 -0.29097 -0.05047 C -0.27586 -0.06436 -0.26041 -0.07963 -0.2434 -0.1 C -0.22639 -0.12037 -0.20486 -0.14954 -0.18836 -0.17361 C -0.17187 -0.19769 -0.15694 -0.21783 -0.14479 -0.24375 C -0.13264 -0.26968 -0.1217 -0.30533 -0.11527 -0.32917 C -0.10885 -0.35301 -0.1059 -0.37315 -0.10625 -0.38727 C -0.10659 -0.40139 -0.11423 -0.40949 -0.11788 -0.41459 C -0.12152 -0.41968 -0.1243 -0.41922 -0.12812 -0.41806 C -0.13194 -0.4169 -0.13472 -0.41667 -0.14097 -0.40787 C -0.14722 -0.39908 -0.15694 -0.38241 -0.16527 -0.36505 C -0.17361 -0.34769 -0.1835 -0.32477 -0.19097 -0.30348 C -0.19843 -0.28218 -0.20086 -0.26667 -0.21007 -0.23681 C -0.21927 -0.20695 -0.23437 -0.15834 -0.246 -0.12408 C -0.25764 -0.08982 -0.26875 -0.06343 -0.27934 -0.03172 C -0.28993 3.7037E-6 -0.30173 0.04097 -0.31007 0.06574 C -0.3184 0.09051 -0.325 0.10069 -0.32934 0.11713 C -0.33368 0.13356 -0.33541 0.15115 -0.33576 0.16481 C -0.33611 0.17847 -0.33663 0.18935 -0.33194 0.19907 C -0.32725 0.20879 -0.31701 0.21921 -0.30764 0.22291 C -0.29826 0.22662 -0.28628 0.2287 -0.27552 0.22129 C -0.26475 0.21389 -0.25277 0.19467 -0.2434 0.17847 C -0.23402 0.16226 -0.22569 0.14375 -0.21909 0.12384 C -0.2125 0.10393 -0.20625 0.07639 -0.20364 0.05879 C -0.20104 0.0412 -0.20191 0.03032 -0.20364 0.01782 C -0.20538 0.00532 -0.20729 -0.00857 -0.21389 -0.01621 C -0.22048 -0.02385 -0.2335 -0.02848 -0.2434 -0.02824 C -0.2533 -0.02801 -0.26493 -0.01899 -0.27291 -0.01459 C -0.2809 -0.01019 -0.28593 -0.00649 -0.29097 -0.00255 " pathEditMode="relative" rAng="0" ptsTypes="aaaaaaaaaaaaaaaaaaaaaaaaaaaaA">
                                      <p:cBhvr>
                                        <p:cTn id="10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04170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58148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1094 -0.0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02685 C -0.30711 -0.02986 -0.3033 -0.03287 -0.29427 -0.04051 C -0.28524 -0.04815 -0.27378 -0.05463 -0.25711 -0.07292 C -0.24045 -0.0912 -0.21302 -0.12454 -0.19427 -0.14977 C -0.17552 -0.175 -0.15937 -0.19931 -0.14427 -0.225 C -0.12916 -0.25069 -0.11336 -0.28125 -0.10312 -0.3037 C -0.09288 -0.32616 -0.08663 -0.34144 -0.08264 -0.36019 C -0.07864 -0.37894 -0.07847 -0.40301 -0.07882 -0.41644 C -0.07916 -0.42986 -0.08177 -0.43634 -0.08524 -0.44051 C -0.08871 -0.44468 -0.09375 -0.44491 -0.0993 -0.44213 C -0.10486 -0.43935 -0.11215 -0.43333 -0.11857 -0.42338 C -0.125 -0.41343 -0.13038 -0.39977 -0.13784 -0.38241 C -0.14531 -0.36505 -0.15503 -0.34097 -0.16336 -0.31921 C -0.1717 -0.29745 -0.18038 -0.27569 -0.18784 -0.25255 C -0.19531 -0.2294 -0.20017 -0.20602 -0.20833 -0.18056 C -0.21649 -0.15509 -0.22743 -0.12569 -0.23645 -0.10023 C -0.24548 -0.07477 -0.25468 -0.05093 -0.26215 -0.02847 C -0.26961 -0.00602 -0.2743 0.01204 -0.28142 0.03472 C -0.28854 0.05741 -0.29948 0.08681 -0.30451 0.10833 C -0.30955 0.12986 -0.31128 0.14954 -0.31215 0.16458 C -0.31302 0.1794 -0.31215 0.19005 -0.30955 0.19884 C -0.30694 0.20741 -0.30312 0.21389 -0.2967 0.21759 C -0.29027 0.2213 -0.28107 0.225 -0.27118 0.22106 C -0.26128 0.21713 -0.24774 0.20625 -0.23784 0.19375 C -0.22795 0.18125 -0.21892 0.15972 -0.21215 0.14583 C -0.20538 0.13194 -0.20121 0.12384 -0.1967 0.10995 C -0.19218 0.09606 -0.18784 0.07662 -0.18524 0.06204 C -0.18264 0.04745 -0.17951 0.03519 -0.18142 0.02269 C -0.18333 0.01019 -0.1908 -0.00486 -0.1967 -0.01319 C -0.2026 -0.02153 -0.21284 -0.02662 -0.21736 -0.02685 C -0.22187 -0.02708 -0.22395 -0.01968 -0.22378 -0.01481 C -0.22361 -0.00995 -0.21996 -0.00046 -0.21597 0.00231 C -0.21198 0.00509 -0.20573 0.00278 -0.1993 0.00231 C -0.19288 0.00185 -0.18455 0.00046 -0.1776 -0.00116 C -0.17066 -0.00278 -0.16423 -0.00394 -0.15711 -0.0081 C -0.15 -0.01227 -0.1427 -0.01968 -0.13524 -0.02685 " pathEditMode="relative" rAng="0" ptsTypes="aaaaaaaaaaaaaaaaaaaaaaaaaaaaaaaaaaaa">
                                      <p:cBhvr>
                                        <p:cTn id="10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115</Words>
  <Application>Microsoft Office PowerPoint</Application>
  <PresentationFormat>Экран (4:3)</PresentationFormat>
  <Paragraphs>23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УЧИМ БУКВЫ</vt:lpstr>
      <vt:lpstr>Слайд 2</vt:lpstr>
      <vt:lpstr>Слайд 3</vt:lpstr>
      <vt:lpstr>Слайд 4</vt:lpstr>
      <vt:lpstr>ВОРОБЕЙ</vt:lpstr>
      <vt:lpstr>ВЕРБЛЮД</vt:lpstr>
      <vt:lpstr>Слайд 7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в</dc:title>
  <dc:creator>Бойкова О. В.</dc:creator>
  <cp:lastModifiedBy>никс</cp:lastModifiedBy>
  <cp:revision>16</cp:revision>
  <dcterms:created xsi:type="dcterms:W3CDTF">2010-06-03T16:28:20Z</dcterms:created>
  <dcterms:modified xsi:type="dcterms:W3CDTF">2011-11-15T18:16:48Z</dcterms:modified>
</cp:coreProperties>
</file>