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66" r:id="rId5"/>
    <p:sldId id="270" r:id="rId6"/>
    <p:sldId id="272" r:id="rId7"/>
    <p:sldId id="267" r:id="rId8"/>
    <p:sldId id="268" r:id="rId9"/>
    <p:sldId id="269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E251-6549-4431-9F35-E2FDF2B86D0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.salon.com/blog/rodger_reed" TargetMode="External"/><Relationship Id="rId13" Type="http://schemas.openxmlformats.org/officeDocument/2006/relationships/hyperlink" Target="http://piterhunt.ru/pages/animals/anim/zayac/bel.htm" TargetMode="External"/><Relationship Id="rId3" Type="http://schemas.openxmlformats.org/officeDocument/2006/relationships/hyperlink" Target="http://alphabook.ru/" TargetMode="External"/><Relationship Id="rId7" Type="http://schemas.openxmlformats.org/officeDocument/2006/relationships/hyperlink" Target="http://blogs.mail.ru/mail/neftida_k/" TargetMode="External"/><Relationship Id="rId12" Type="http://schemas.openxmlformats.org/officeDocument/2006/relationships/hyperlink" Target="http://www.sunhome.ru/wallpapers/11453" TargetMode="External"/><Relationship Id="rId2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omuz.com/forum/index.php%3Fsho...6st%3D90" TargetMode="External"/><Relationship Id="rId11" Type="http://schemas.openxmlformats.org/officeDocument/2006/relationships/hyperlink" Target="http://ntmy.ru/vybor-zubnoj-shhetki/" TargetMode="External"/><Relationship Id="rId5" Type="http://schemas.openxmlformats.org/officeDocument/2006/relationships/hyperlink" Target="http://www.razvitierebenka.com/2010/03/..._22.html" TargetMode="External"/><Relationship Id="rId10" Type="http://schemas.openxmlformats.org/officeDocument/2006/relationships/hyperlink" Target="http://www.symbolsbook.ru/Article.aspx%25...id=225" TargetMode="External"/><Relationship Id="rId4" Type="http://schemas.openxmlformats.org/officeDocument/2006/relationships/hyperlink" Target="http://www.diary.ru/~the-life-of-vulgar...ag=761" TargetMode="External"/><Relationship Id="rId9" Type="http://schemas.openxmlformats.org/officeDocument/2006/relationships/hyperlink" Target="http://www.liveinternet.ru/community/le...877615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z\bukva_z.wm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z1.docx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4743456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550223"/>
            <a:ext cx="809202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285992"/>
            <a:ext cx="872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http://Lenagold.ru</a:t>
            </a:r>
            <a:r>
              <a:rPr lang="en-US" sz="1400" dirty="0" smtClean="0"/>
              <a:t>  </a:t>
            </a:r>
            <a:r>
              <a:rPr lang="en-US" sz="1400" dirty="0" smtClean="0"/>
              <a:t>– </a:t>
            </a:r>
            <a:r>
              <a:rPr lang="ru-RU" sz="1400" dirty="0" smtClean="0"/>
              <a:t>жираф, ёжики, божья коровка, жуки с музыкальными инструментами, зайцы, зонт, звезда,</a:t>
            </a:r>
          </a:p>
          <a:p>
            <a:r>
              <a:rPr lang="ru-RU" sz="1400" dirty="0" smtClean="0"/>
              <a:t>Змея,, земляника.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529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Аудиофайлы</a:t>
            </a:r>
            <a:r>
              <a:rPr lang="ru-RU" sz="1400" dirty="0" smtClean="0"/>
              <a:t> для роликов взяты с сайта </a:t>
            </a:r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alphabook.ru</a:t>
            </a:r>
            <a:r>
              <a:rPr lang="en-US" sz="1400" dirty="0" smtClean="0"/>
              <a:t> </a:t>
            </a: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3575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Слайды с написанием письменных букв из презентации </a:t>
            </a:r>
            <a:r>
              <a:rPr lang="ru-RU" sz="1400" dirty="0" err="1" smtClean="0"/>
              <a:t>Чулихиной</a:t>
            </a:r>
            <a:r>
              <a:rPr lang="ru-RU" sz="1400" dirty="0" smtClean="0"/>
              <a:t> Е. А.</a:t>
            </a:r>
          </a:p>
          <a:p>
            <a:r>
              <a:rPr lang="ru-RU" sz="1400" dirty="0" smtClean="0"/>
              <a:t>«Анимированный плакат Письменные буквы русского алфавита».</a:t>
            </a:r>
            <a:endParaRPr lang="ru-RU" sz="1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260648"/>
            <a:ext cx="372730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www.diary.ru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/~the-life-of-vulgar...ag%3D761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(зима)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www.razvitierebenka.com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/2010/03/..._22.html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буква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http://fromuz.com/forum/index.php%3Fsho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...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6st%3D90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бизе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http://blogs.mail.ru/mail/neftida_k/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замок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http://open.salon.com/blog/rodger_reed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золото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liveinternet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community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le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...8776156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замок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www.symbolsbook.ru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/Article.aspx%...id%3D225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зеркало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http://ntmy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vybor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-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zubnoj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-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shhetki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зубок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www.sunhome.ru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wallpapers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/11453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заяц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http://piterhunt.ru/pages/animals/anim/zayac/bel.htm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заяц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571612"/>
            <a:ext cx="289207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З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368c4adb896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928934"/>
            <a:ext cx="3034717" cy="318645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4deb0ff0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365104"/>
            <a:ext cx="2133600" cy="1828800"/>
          </a:xfrm>
          <a:prstGeom prst="rect">
            <a:avLst/>
          </a:prstGeom>
        </p:spPr>
      </p:pic>
      <p:pic>
        <p:nvPicPr>
          <p:cNvPr id="4" name="Рисунок 3" descr="aa675c5e5b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717032"/>
            <a:ext cx="1294434" cy="2588867"/>
          </a:xfrm>
          <a:prstGeom prst="rect">
            <a:avLst/>
          </a:prstGeom>
        </p:spPr>
      </p:pic>
      <p:pic>
        <p:nvPicPr>
          <p:cNvPr id="5" name="Рисунок 4" descr="b3c2699d4e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052736"/>
            <a:ext cx="1915716" cy="1820879"/>
          </a:xfrm>
          <a:prstGeom prst="rect">
            <a:avLst/>
          </a:prstGeom>
        </p:spPr>
      </p:pic>
      <p:pic>
        <p:nvPicPr>
          <p:cNvPr id="6" name="Рисунок 5" descr="zebra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933056"/>
            <a:ext cx="2391084" cy="2440899"/>
          </a:xfrm>
          <a:prstGeom prst="rect">
            <a:avLst/>
          </a:prstGeom>
        </p:spPr>
      </p:pic>
      <p:pic>
        <p:nvPicPr>
          <p:cNvPr id="7" name="Рисунок 6" descr="6b7726bafac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908720"/>
            <a:ext cx="2278303" cy="2140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0312" y="332656"/>
            <a:ext cx="138050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Зз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 descr="c135711817c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1628800"/>
            <a:ext cx="1834607" cy="199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423d30b23fef51c16587eb079305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85728"/>
            <a:ext cx="1728790" cy="1686531"/>
          </a:xfrm>
          <a:prstGeom prst="rect">
            <a:avLst/>
          </a:prstGeom>
        </p:spPr>
      </p:pic>
      <p:pic>
        <p:nvPicPr>
          <p:cNvPr id="5" name="Рисунок 4" descr="e860165c3c9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286256"/>
            <a:ext cx="1463167" cy="1896020"/>
          </a:xfrm>
          <a:prstGeom prst="rect">
            <a:avLst/>
          </a:prstGeom>
        </p:spPr>
      </p:pic>
      <p:pic>
        <p:nvPicPr>
          <p:cNvPr id="6" name="bukva_z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3568" y="141277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2757478" cy="12255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ЗЕБУ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1" name="Содержимое 4" descr="Bos_taurus_indicu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43313" y="2357438"/>
            <a:ext cx="4979987" cy="3829050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62865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2428875"/>
            <a:ext cx="3163887" cy="3170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ЗЕБУ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НЕ знает ни снега,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Ни вьюги,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Он и родился, и вырос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На юге.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 пальмам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 к южному небу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Привык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Зебу,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Хотя он всего только бык…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57166"/>
            <a:ext cx="107157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063042" cy="57538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6380" y="428604"/>
            <a:ext cx="271462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Зайка , </a:t>
            </a:r>
            <a:r>
              <a:rPr lang="ru-RU" b="1" dirty="0" err="1" smtClean="0"/>
              <a:t>зайка</a:t>
            </a:r>
            <a:r>
              <a:rPr lang="ru-RU" b="1" dirty="0" smtClean="0"/>
              <a:t>, дорогой! </a:t>
            </a:r>
            <a:br>
              <a:rPr lang="ru-RU" b="1" dirty="0" smtClean="0"/>
            </a:br>
            <a:r>
              <a:rPr lang="ru-RU" b="1" dirty="0" smtClean="0"/>
              <a:t>Ты зачем бежишь домой? </a:t>
            </a:r>
            <a:br>
              <a:rPr lang="ru-RU" b="1" dirty="0" smtClean="0"/>
            </a:br>
            <a:r>
              <a:rPr lang="ru-RU" b="1" dirty="0" smtClean="0"/>
              <a:t>-Там зайчиха у меня, </a:t>
            </a:r>
            <a:br>
              <a:rPr lang="ru-RU" b="1" dirty="0" smtClean="0"/>
            </a:br>
            <a:r>
              <a:rPr lang="ru-RU" b="1" dirty="0" smtClean="0"/>
              <a:t>Не видал ее три дня. </a:t>
            </a:r>
            <a:br>
              <a:rPr lang="ru-RU" b="1" dirty="0" smtClean="0"/>
            </a:br>
            <a:r>
              <a:rPr lang="ru-RU" b="1" dirty="0" smtClean="0"/>
              <a:t>И к зайчатам тороплюсь, </a:t>
            </a:r>
            <a:br>
              <a:rPr lang="ru-RU" b="1" dirty="0" smtClean="0"/>
            </a:br>
            <a:r>
              <a:rPr lang="ru-RU" b="1" dirty="0" smtClean="0"/>
              <a:t>Только я волков боюсь! </a:t>
            </a:r>
            <a:endParaRPr lang="ru-RU" b="1" dirty="0"/>
          </a:p>
        </p:txBody>
      </p:sp>
      <p:pic>
        <p:nvPicPr>
          <p:cNvPr id="5" name="Рисунок 4" descr="addc31804a1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00504"/>
            <a:ext cx="1298944" cy="1928826"/>
          </a:xfrm>
          <a:prstGeom prst="rect">
            <a:avLst/>
          </a:prstGeom>
        </p:spPr>
      </p:pic>
      <p:pic>
        <p:nvPicPr>
          <p:cNvPr id="6" name="Рисунок 5" descr="146d1b893e4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786058"/>
            <a:ext cx="2266281" cy="2672323"/>
          </a:xfrm>
          <a:prstGeom prst="rect">
            <a:avLst/>
          </a:prstGeom>
        </p:spPr>
      </p:pic>
      <p:sp>
        <p:nvSpPr>
          <p:cNvPr id="7" name="TextBox 6">
            <a:hlinkClick r:id="rId6" action="ppaction://hlinkfile"/>
          </p:cNvPr>
          <p:cNvSpPr txBox="1"/>
          <p:nvPr/>
        </p:nvSpPr>
        <p:spPr>
          <a:xfrm>
            <a:off x="1835696" y="6237312"/>
            <a:ext cx="1524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РАСПЕЧАТАТЬ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15419" flipV="1">
            <a:off x="6372225" y="4652963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643834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6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61481 C -0.30868 -0.61968 -0.30642 -0.62454 -0.30069 -0.63194 C -0.29496 -0.63935 -0.28298 -0.65231 -0.27638 -0.65926 C -0.26979 -0.6662 -0.26684 -0.66875 -0.26093 -0.67292 C -0.25503 -0.67708 -0.24739 -0.68194 -0.24045 -0.68472 C -0.2335 -0.6875 -0.22569 -0.68935 -0.21857 -0.69005 C -0.21145 -0.69074 -0.20451 -0.69028 -0.19809 -0.68819 C -0.19166 -0.68611 -0.18541 -0.68403 -0.1802 -0.67801 C -0.175 -0.67199 -0.16996 -0.66088 -0.16736 -0.65231 C -0.16475 -0.64375 -0.16423 -0.63681 -0.16475 -0.62662 C -0.16527 -0.61644 -0.16649 -0.60347 -0.16996 -0.59074 C -0.17343 -0.57801 -0.17899 -0.56065 -0.18524 -0.54977 C -0.19149 -0.53889 -0.19982 -0.5331 -0.20711 -0.52593 C -0.2144 -0.51875 -0.22048 -0.51296 -0.22881 -0.50694 C -0.23715 -0.50093 -0.24774 -0.49375 -0.25711 -0.49005 C -0.26649 -0.48634 -0.27847 -0.48611 -0.28524 -0.48472 C -0.29201 -0.48333 -0.29722 -0.48194 -0.29809 -0.48148 C -0.29895 -0.48102 -0.29496 -0.48171 -0.29045 -0.48148 C -0.28593 -0.48125 -0.27777 -0.48171 -0.27118 -0.47963 C -0.26458 -0.47755 -0.25642 -0.47407 -0.25069 -0.46944 C -0.24496 -0.46481 -0.24027 -0.45949 -0.23663 -0.45231 C -0.23298 -0.44514 -0.2302 -0.43611 -0.22881 -0.42662 C -0.22743 -0.41713 -0.22864 -0.40787 -0.22881 -0.39583 C -0.22899 -0.3838 -0.22829 -0.36852 -0.2302 -0.35486 C -0.23211 -0.3412 -0.23541 -0.32986 -0.24045 -0.31389 C -0.24548 -0.29792 -0.25347 -0.27639 -0.26093 -0.25926 C -0.2684 -0.24213 -0.27621 -0.22593 -0.28524 -0.21134 C -0.29427 -0.19676 -0.30572 -0.1831 -0.31475 -0.17199 C -0.32378 -0.16088 -0.33246 -0.15093 -0.33923 -0.14468 C -0.346 -0.13843 -0.35121 -0.13588 -0.3559 -0.13449 C -0.36059 -0.1331 -0.36458 -0.13426 -0.36736 -0.13611 C -0.37013 -0.13796 -0.3717 -0.14097 -0.37256 -0.1463 C -0.37343 -0.15162 -0.3743 -0.1588 -0.37256 -0.16852 C -0.37083 -0.17824 -0.36666 -0.19236 -0.36215 -0.2044 C -0.35763 -0.21644 -0.35225 -0.22708 -0.34548 -0.24028 C -0.33871 -0.25347 -0.32951 -0.26991 -0.32118 -0.2831 C -0.31284 -0.29653 -0.30486 -0.30671 -0.29548 -0.31898 C -0.28611 -0.33148 -0.27534 -0.34514 -0.26475 -0.35694 C -0.25416 -0.36852 -0.24375 -0.37708 -0.23142 -0.38912 C -0.21909 -0.40116 -0.20208 -0.41829 -0.19045 -0.42847 C -0.17881 -0.43866 -0.17204 -0.44282 -0.16215 -0.45069 C -0.15225 -0.45856 -0.13663 -0.47245 -0.13142 -0.47639 " pathEditMode="relative" rAng="0" ptsTypes="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6304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028384" y="5805264"/>
            <a:ext cx="864096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5573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45717 C -0.25226 -0.46458 -0.24861 -0.47176 -0.24305 -0.47778 C -0.2375 -0.48379 -0.22986 -0.48889 -0.22239 -0.49305 C -0.21493 -0.49722 -0.20712 -0.50046 -0.19809 -0.50324 C -0.18906 -0.50602 -0.17691 -0.50995 -0.16857 -0.51018 C -0.16024 -0.51041 -0.15469 -0.50741 -0.14809 -0.50509 C -0.14149 -0.50278 -0.13524 -0.50139 -0.12882 -0.49653 C -0.12239 -0.49166 -0.11458 -0.48241 -0.10972 -0.47592 C -0.10486 -0.46944 -0.1026 -0.46366 -0.09948 -0.45717 C -0.09635 -0.45069 -0.09288 -0.4456 -0.09045 -0.43657 C -0.08802 -0.42754 -0.08542 -0.41458 -0.08524 -0.40254 C -0.08507 -0.39051 -0.08663 -0.37731 -0.08906 -0.36481 C -0.09149 -0.35231 -0.09392 -0.34004 -0.09948 -0.32731 C -0.10503 -0.31458 -0.11337 -0.29884 -0.12239 -0.28796 C -0.13142 -0.27708 -0.14288 -0.26875 -0.1533 -0.2625 C -0.16371 -0.25625 -0.17587 -0.25208 -0.18524 -0.24861 C -0.19462 -0.24514 -0.19965 -0.24305 -0.20972 -0.2419 C -0.21979 -0.24074 -0.24462 -0.24236 -0.24548 -0.2419 C -0.24635 -0.24143 -0.22378 -0.24097 -0.21476 -0.23842 C -0.20573 -0.23588 -0.19896 -0.23264 -0.19167 -0.22639 C -0.18437 -0.22014 -0.1776 -0.21065 -0.17118 -0.20069 C -0.16476 -0.19074 -0.15816 -0.17986 -0.1533 -0.16666 C -0.14844 -0.15347 -0.14288 -0.13912 -0.14167 -0.12222 C -0.14045 -0.10532 -0.14357 -0.08287 -0.14548 -0.06574 C -0.14739 -0.04861 -0.15017 -0.03518 -0.1533 -0.01991 C -0.15642 -0.00509 -0.16111 0.01296 -0.16476 0.02477 C -0.1684 0.03588 -0.16962 0.03704 -0.175 0.04838 C -0.18038 0.06042 -0.18941 0.08125 -0.19687 0.09491 C -0.20434 0.1081 -0.2118 0.11945 -0.21996 0.13033 C -0.22812 0.14144 -0.23715 0.15232 -0.24548 0.16158 C -0.25382 0.17037 -0.26198 0.17732 -0.26996 0.18334 C -0.27795 0.18982 -0.28542 0.19491 -0.29305 0.19931 C -0.30069 0.20301 -0.30885 0.20741 -0.31614 0.20903 C -0.32344 0.21065 -0.32917 0.21019 -0.33663 0.20903 C -0.3441 0.2081 -0.3526 0.20695 -0.36094 0.20417 C -0.36927 0.20139 -0.38003 0.19699 -0.38663 0.19213 C -0.39323 0.18727 -0.39514 0.18218 -0.40069 0.17477 C -0.40625 0.16759 -0.4151 0.15718 -0.41996 0.14954 C -0.42482 0.14144 -0.4276 0.1331 -0.43021 0.12709 C -0.43281 0.12176 -0.43403 0.11829 -0.43524 0.11505 " pathEditMode="relative" rAng="0" ptsTypes="aaaaaaaaaaaaaaaaaaaaaaaaaaaaaaaaaaaaaaaa">
                                      <p:cBhvr>
                                        <p:cTn id="10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196</Words>
  <Application>Microsoft Office PowerPoint</Application>
  <PresentationFormat>Экран (4:3)</PresentationFormat>
  <Paragraphs>33</Paragraphs>
  <Slides>10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 БУКВЫ</vt:lpstr>
      <vt:lpstr>Слайд 2</vt:lpstr>
      <vt:lpstr>Слайд 3</vt:lpstr>
      <vt:lpstr>Слайд 4</vt:lpstr>
      <vt:lpstr>ЗЕБУ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буква ж и буква з</dc:title>
  <dc:creator>Бойкова О. В.</dc:creator>
  <cp:lastModifiedBy>oxana</cp:lastModifiedBy>
  <cp:revision>21</cp:revision>
  <dcterms:created xsi:type="dcterms:W3CDTF">2010-06-08T15:30:30Z</dcterms:created>
  <dcterms:modified xsi:type="dcterms:W3CDTF">2011-11-20T14:33:00Z</dcterms:modified>
</cp:coreProperties>
</file>