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2" r:id="rId3"/>
    <p:sldId id="264" r:id="rId4"/>
    <p:sldId id="263" r:id="rId5"/>
    <p:sldId id="265" r:id="rId6"/>
    <p:sldId id="266" r:id="rId7"/>
    <p:sldId id="272" r:id="rId8"/>
    <p:sldId id="270" r:id="rId9"/>
    <p:sldId id="271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B4D6-E1B5-4762-AE6E-B76AD669E865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2AE36-0B0C-489B-984A-1AE76AFA7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B4D6-E1B5-4762-AE6E-B76AD669E865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2AE36-0B0C-489B-984A-1AE76AFA7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B4D6-E1B5-4762-AE6E-B76AD669E865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2AE36-0B0C-489B-984A-1AE76AFA7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B4D6-E1B5-4762-AE6E-B76AD669E865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2AE36-0B0C-489B-984A-1AE76AFA7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B4D6-E1B5-4762-AE6E-B76AD669E865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2AE36-0B0C-489B-984A-1AE76AFA7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B4D6-E1B5-4762-AE6E-B76AD669E865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2AE36-0B0C-489B-984A-1AE76AFA7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B4D6-E1B5-4762-AE6E-B76AD669E865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2AE36-0B0C-489B-984A-1AE76AFA7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B4D6-E1B5-4762-AE6E-B76AD669E865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2AE36-0B0C-489B-984A-1AE76AFA7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B4D6-E1B5-4762-AE6E-B76AD669E865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2AE36-0B0C-489B-984A-1AE76AFA7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B4D6-E1B5-4762-AE6E-B76AD669E865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2AE36-0B0C-489B-984A-1AE76AFA7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B4D6-E1B5-4762-AE6E-B76AD669E865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2AE36-0B0C-489B-984A-1AE76AFA7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1B4D6-E1B5-4762-AE6E-B76AD669E865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AE36-0B0C-489B-984A-1AE76AFA7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enagold.ru/" TargetMode="External"/><Relationship Id="rId2" Type="http://schemas.openxmlformats.org/officeDocument/2006/relationships/hyperlink" Target="http://alphabook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4;&#1082;&#1089;&#1072;&#1085;&#1072;\&#1085;&#1072;%20&#1089;&#1072;&#1081;&#1090;\bukva_b.wmv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2564904"/>
            <a:ext cx="425610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УЧИМ БУКВЫ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6550223"/>
            <a:ext cx="8092023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err="1" smtClean="0"/>
              <a:t>Бойкова</a:t>
            </a:r>
            <a:r>
              <a:rPr lang="ru-RU" sz="1400" b="1" dirty="0" smtClean="0"/>
              <a:t> Оксана Владимировна, учитель начальных классов МОУ СОШ №1 г. Конаково Тверской обл.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5990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Аудиофайлы</a:t>
            </a:r>
            <a:r>
              <a:rPr lang="ru-RU" dirty="0" smtClean="0"/>
              <a:t> для роликов взяты с сайта </a:t>
            </a:r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alphabook.ru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48680"/>
            <a:ext cx="7305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Слайды с написанием письменных букв из презентации </a:t>
            </a:r>
            <a:r>
              <a:rPr lang="ru-RU" dirty="0" err="1" smtClean="0"/>
              <a:t>Чулихиной</a:t>
            </a:r>
            <a:r>
              <a:rPr lang="ru-RU" dirty="0" smtClean="0"/>
              <a:t> Е. А.</a:t>
            </a:r>
          </a:p>
          <a:p>
            <a:r>
              <a:rPr lang="ru-RU" dirty="0" smtClean="0"/>
              <a:t>«Анимированный плакат Письменные буквы русского алфавита».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196752"/>
            <a:ext cx="7524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Изображения бабочки, бегемота, белки, апельсина, автобуса, автомобиля</a:t>
            </a:r>
          </a:p>
          <a:p>
            <a:r>
              <a:rPr lang="en-US" dirty="0" smtClean="0"/>
              <a:t>c</a:t>
            </a:r>
            <a:r>
              <a:rPr lang="ru-RU" dirty="0" smtClean="0"/>
              <a:t> сайта </a:t>
            </a:r>
            <a:r>
              <a:rPr lang="en-US" dirty="0" smtClean="0">
                <a:hlinkClick r:id="rId3"/>
              </a:rPr>
              <a:t>http://lenagold.ru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916832"/>
            <a:ext cx="5384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</a:t>
            </a:r>
            <a:r>
              <a:rPr lang="en-US" dirty="0" smtClean="0"/>
              <a:t>6 </a:t>
            </a:r>
            <a:r>
              <a:rPr lang="ru-RU" dirty="0" smtClean="0"/>
              <a:t>слайде </a:t>
            </a:r>
            <a:r>
              <a:rPr lang="ru-RU" dirty="0" smtClean="0"/>
              <a:t>стихи </a:t>
            </a:r>
            <a:r>
              <a:rPr lang="ru-RU" dirty="0" smtClean="0"/>
              <a:t>из «Мохнатой азбуки» Б. </a:t>
            </a:r>
            <a:r>
              <a:rPr lang="ru-RU" dirty="0" err="1" smtClean="0"/>
              <a:t>Заходера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348880"/>
            <a:ext cx="6952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</a:t>
            </a:r>
            <a:r>
              <a:rPr lang="ru-RU" dirty="0" smtClean="0"/>
              <a:t>5 слайде </a:t>
            </a:r>
            <a:r>
              <a:rPr lang="ru-RU" dirty="0" smtClean="0"/>
              <a:t>стихи из книги «Алфавит» авторов Дружининой М. В.,</a:t>
            </a:r>
          </a:p>
          <a:p>
            <a:r>
              <a:rPr lang="ru-RU" dirty="0" smtClean="0"/>
              <a:t>Новиковой И., Журавлёвой О., Кротова В.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78" y="1571612"/>
            <a:ext cx="267105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5400" b="1" dirty="0" smtClean="0"/>
              <a:t>БУКВА Б</a:t>
            </a:r>
            <a:endParaRPr lang="ru-RU" sz="5400" b="1" dirty="0"/>
          </a:p>
        </p:txBody>
      </p:sp>
      <p:pic>
        <p:nvPicPr>
          <p:cNvPr id="3" name="Рисунок 2" descr="4f8880777b9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51344" y="3714752"/>
            <a:ext cx="2500328" cy="142876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500042"/>
            <a:ext cx="2105040" cy="2143140"/>
          </a:xfrm>
          <a:prstGeom prst="rect">
            <a:avLst/>
          </a:prstGeom>
        </p:spPr>
      </p:pic>
      <p:pic>
        <p:nvPicPr>
          <p:cNvPr id="3" name="Рисунок 2" descr="9e0a9509120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3786190"/>
            <a:ext cx="3714776" cy="2772977"/>
          </a:xfrm>
          <a:prstGeom prst="rect">
            <a:avLst/>
          </a:prstGeom>
        </p:spPr>
      </p:pic>
      <p:pic>
        <p:nvPicPr>
          <p:cNvPr id="6" name="Рисунок 5" descr="32834dd19f2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852" y="785794"/>
            <a:ext cx="1950889" cy="1447925"/>
          </a:xfrm>
          <a:prstGeom prst="rect">
            <a:avLst/>
          </a:prstGeom>
        </p:spPr>
      </p:pic>
      <p:pic>
        <p:nvPicPr>
          <p:cNvPr id="7" name="Рисунок 6" descr="98399b70fcbf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1285860"/>
            <a:ext cx="2738539" cy="2623750"/>
          </a:xfrm>
          <a:prstGeom prst="rect">
            <a:avLst/>
          </a:prstGeom>
        </p:spPr>
      </p:pic>
      <p:pic>
        <p:nvPicPr>
          <p:cNvPr id="8" name="Рисунок 7" descr="bokor2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15140" y="3500438"/>
            <a:ext cx="2143140" cy="2978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ukva_b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2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196752"/>
            <a:ext cx="4536504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С барабаном бегемот </a:t>
            </a:r>
            <a:br>
              <a:rPr lang="ru-RU" sz="2800" b="1" dirty="0" smtClean="0"/>
            </a:br>
            <a:r>
              <a:rPr lang="ru-RU" sz="2800" b="1" dirty="0" smtClean="0"/>
              <a:t>Веселится и поёт </a:t>
            </a:r>
            <a:br>
              <a:rPr lang="ru-RU" sz="2800" b="1" dirty="0" smtClean="0"/>
            </a:br>
            <a:r>
              <a:rPr lang="ru-RU" sz="2800" b="1" dirty="0" smtClean="0"/>
              <a:t>Он бы мог потанцевать, </a:t>
            </a:r>
            <a:br>
              <a:rPr lang="ru-RU" sz="2800" b="1" dirty="0" smtClean="0"/>
            </a:br>
            <a:r>
              <a:rPr lang="ru-RU" sz="2800" b="1" dirty="0" smtClean="0"/>
              <a:t>Но боится пол сломать. </a:t>
            </a:r>
            <a:endParaRPr lang="ru-RU" sz="2800" b="1" dirty="0"/>
          </a:p>
        </p:txBody>
      </p:sp>
      <p:pic>
        <p:nvPicPr>
          <p:cNvPr id="5" name="Рисунок 4" descr="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404664"/>
            <a:ext cx="1930347" cy="1807134"/>
          </a:xfrm>
          <a:prstGeom prst="rect">
            <a:avLst/>
          </a:prstGeom>
        </p:spPr>
      </p:pic>
      <p:pic>
        <p:nvPicPr>
          <p:cNvPr id="6" name="Рисунок 5" descr="baraban_tu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4214818"/>
            <a:ext cx="2007408" cy="2071702"/>
          </a:xfrm>
          <a:prstGeom prst="rect">
            <a:avLst/>
          </a:prstGeom>
        </p:spPr>
      </p:pic>
      <p:pic>
        <p:nvPicPr>
          <p:cNvPr id="9" name="Рисунок 8" descr="log_be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3429000"/>
            <a:ext cx="2000264" cy="2794694"/>
          </a:xfrm>
          <a:prstGeom prst="rect">
            <a:avLst/>
          </a:prstGeom>
        </p:spPr>
      </p:pic>
      <p:pic>
        <p:nvPicPr>
          <p:cNvPr id="11" name="Рисунок 10" descr="strek1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00826" y="2928934"/>
            <a:ext cx="1375051" cy="642942"/>
          </a:xfrm>
          <a:prstGeom prst="rect">
            <a:avLst/>
          </a:prstGeom>
        </p:spPr>
      </p:pic>
      <p:pic>
        <p:nvPicPr>
          <p:cNvPr id="12" name="Рисунок 11" descr="i2337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61830" y="3786190"/>
            <a:ext cx="1992841" cy="2660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357166"/>
            <a:ext cx="3143272" cy="92869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БИЗОН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6286500"/>
            <a:ext cx="3270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Содержимое 6" descr="j5368_1231112559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786182" y="2357430"/>
            <a:ext cx="5072063" cy="3305175"/>
          </a:xfrm>
        </p:spPr>
      </p:pic>
      <p:sp>
        <p:nvSpPr>
          <p:cNvPr id="8" name="TextBox 7"/>
          <p:cNvSpPr txBox="1"/>
          <p:nvPr/>
        </p:nvSpPr>
        <p:spPr>
          <a:xfrm>
            <a:off x="285720" y="3214686"/>
            <a:ext cx="3090863" cy="23082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Никакого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Нет резона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У себя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Держать БИЗОНА,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Так как это жвачное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Грубое и мрачное!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472" y="428604"/>
            <a:ext cx="1143008" cy="13234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/>
              <a:t> </a:t>
            </a:r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94067" flipV="1">
            <a:off x="6372225" y="4581525"/>
            <a:ext cx="1946275" cy="511175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715272" y="59293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2401 -0.04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" y="-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011 -0.04769 C -0.24219 -0.05764 -0.2441 -0.06736 -0.24775 -0.075 C -0.25139 -0.08264 -0.25643 -0.08889 -0.26181 -0.09375 C -0.26719 -0.09861 -0.27205 -0.10301 -0.27987 -0.10394 C -0.28768 -0.10486 -0.29879 -0.10556 -0.30921 -0.09884 C -0.31962 -0.09213 -0.33264 -0.07778 -0.34254 -0.06296 C -0.35243 -0.04815 -0.36025 -0.0294 -0.36823 -0.00995 C -0.37622 0.00949 -0.38455 0.02917 -0.39011 0.05324 C -0.39566 0.07731 -0.40174 0.11157 -0.40157 0.13518 C -0.40139 0.1588 -0.39549 0.18264 -0.38872 0.19514 C -0.38195 0.20764 -0.37153 0.21018 -0.36059 0.21042 C -0.34966 0.21065 -0.33698 0.21088 -0.32344 0.19676 C -0.3099 0.18264 -0.29202 0.15185 -0.27987 0.125 C -0.26771 0.09815 -0.25921 0.06366 -0.25035 0.03611 C -0.2415 0.00856 -0.23924 -0.00208 -0.22726 -0.04074 C -0.21528 -0.0794 -0.19393 -0.14653 -0.17848 -0.1963 C -0.16303 -0.24607 -0.14775 -0.29931 -0.1349 -0.34005 C -0.12205 -0.38079 -0.1125 -0.41921 -0.10157 -0.44074 C -0.09063 -0.46227 -0.08351 -0.46435 -0.06962 -0.46991 C -0.05573 -0.47546 -0.04566 -0.47292 -0.01823 -0.47338 C 0.0092 -0.47384 0.07534 -0.47361 0.09461 -0.47338 " pathEditMode="relative" rAng="0" ptsTypes="aaaaaaaaaaaaaaaaaaaaA">
                                      <p:cBhvr>
                                        <p:cTn id="10" dur="5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-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31245" flipV="1">
            <a:off x="6443663" y="4508500"/>
            <a:ext cx="1944687" cy="511175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" action="ppaction://hlinkshowjump?jump=endshow" highlightClick="1"/>
          </p:cNvPr>
          <p:cNvSpPr/>
          <p:nvPr/>
        </p:nvSpPr>
        <p:spPr>
          <a:xfrm>
            <a:off x="8316416" y="5877272"/>
            <a:ext cx="648072" cy="682376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17709 -0.499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" y="-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09 -0.49931 C -0.18785 -0.46135 -0.19844 -0.42338 -0.21181 -0.37801 C -0.22518 -0.33264 -0.24011 -0.28565 -0.25781 -0.22755 C -0.27552 -0.16945 -0.3 -0.08704 -0.31823 -0.02917 C -0.33646 0.0287 -0.35365 0.08518 -0.36684 0.11944 C -0.38004 0.1537 -0.39132 0.16458 -0.39757 0.17592 C -0.40382 0.18727 -0.40104 0.18333 -0.404 0.18796 C -0.40695 0.19259 -0.41025 0.20046 -0.41563 0.20324 C -0.42101 0.20602 -0.43195 0.20879 -0.43611 0.20509 C -0.44028 0.20139 -0.44132 0.19236 -0.44115 0.18102 C -0.44097 0.16967 -0.44028 0.15532 -0.4349 0.13657 C -0.42952 0.11782 -0.42101 0.09328 -0.4092 0.06828 C -0.3974 0.04328 -0.37778 0.00949 -0.36424 -0.01389 C -0.3507 -0.03727 -0.34184 -0.05162 -0.32847 -0.07199 C -0.31511 -0.09236 -0.2974 -0.11736 -0.28351 -0.13681 C -0.26962 -0.15625 -0.25886 -0.175 -0.24514 -0.1882 C -0.23143 -0.20139 -0.21615 -0.21343 -0.20156 -0.21551 C -0.18698 -0.2176 -0.1691 -0.21366 -0.15781 -0.20023 C -0.14653 -0.18681 -0.13733 -0.15834 -0.13351 -0.13519 C -0.12969 -0.11204 -0.13195 -0.08866 -0.1349 -0.06158 C -0.13785 -0.03449 -0.14306 -0.00324 -0.15156 0.02731 C -0.16007 0.05787 -0.17222 0.0949 -0.18611 0.12129 C -0.2 0.14768 -0.21927 0.17199 -0.2349 0.18611 C -0.25052 0.20023 -0.26511 0.20509 -0.27969 0.20671 C -0.29427 0.20833 -0.31215 0.20486 -0.32205 0.19652 C -0.33195 0.18819 -0.33542 0.17268 -0.33872 0.15717 " pathEditMode="relative" rAng="0" ptsTypes="aaaaaaaaaaaaaaaaaaaaaaaaaA">
                                      <p:cBhvr>
                                        <p:cTn id="10" dur="5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" y="3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872 0.15717 L -0.34236 -0.3627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236 -0.36273 C -0.34548 -0.36852 -0.34861 -0.37407 -0.35121 -0.38495 C -0.35382 -0.39583 -0.35798 -0.41458 -0.35763 -0.42778 C -0.35729 -0.44097 -0.35451 -0.45116 -0.34878 -0.46366 C -0.34305 -0.47616 -0.33385 -0.49167 -0.32309 -0.50301 C -0.31232 -0.51435 -0.3 -0.52569 -0.28454 -0.53194 C -0.26909 -0.53819 -0.25277 -0.53796 -0.23073 -0.54051 C -0.20868 -0.54305 -0.17777 -0.5463 -0.1526 -0.54745 C -0.12743 -0.54861 -0.11128 -0.54745 -0.07951 -0.54745 C -0.04774 -0.54745 -0.00468 -0.54745 0.03855 -0.54745 " pathEditMode="relative" rAng="0" ptsTypes="aaaaaaaaaa">
                                      <p:cBhvr>
                                        <p:cTn id="16" dur="5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127</Words>
  <Application>Microsoft Office PowerPoint</Application>
  <PresentationFormat>Экран (4:3)</PresentationFormat>
  <Paragraphs>20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БИЗОН</vt:lpstr>
      <vt:lpstr>Слайд 7</vt:lpstr>
      <vt:lpstr>Слайд 8</vt:lpstr>
      <vt:lpstr>Слайд 9</vt:lpstr>
      <vt:lpstr>Слайд 10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Учм буквы А и Б</dc:title>
  <dc:creator>Бойкова О. В.</dc:creator>
  <cp:lastModifiedBy>никс</cp:lastModifiedBy>
  <cp:revision>19</cp:revision>
  <dcterms:created xsi:type="dcterms:W3CDTF">2010-06-01T16:44:36Z</dcterms:created>
  <dcterms:modified xsi:type="dcterms:W3CDTF">2011-11-13T19:12:27Z</dcterms:modified>
</cp:coreProperties>
</file>