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9" r:id="rId4"/>
    <p:sldId id="266" r:id="rId5"/>
    <p:sldId id="264" r:id="rId6"/>
    <p:sldId id="260" r:id="rId7"/>
    <p:sldId id="257" r:id="rId8"/>
    <p:sldId id="268" r:id="rId9"/>
    <p:sldId id="267" r:id="rId10"/>
    <p:sldId id="265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80B3-9FB0-4C9B-911B-07783F2823E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9C49-2B3B-47E5-B2C3-F849F0CB7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oc2.docx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untain.ru/" TargetMode="External"/><Relationship Id="rId13" Type="http://schemas.openxmlformats.org/officeDocument/2006/relationships/hyperlink" Target="http://www.babyblog.ru/user/Abrikosik/917147" TargetMode="External"/><Relationship Id="rId18" Type="http://schemas.openxmlformats.org/officeDocument/2006/relationships/hyperlink" Target="http://www.gifzona.ru/pr_dd.htm" TargetMode="External"/><Relationship Id="rId3" Type="http://schemas.openxmlformats.org/officeDocument/2006/relationships/hyperlink" Target="http://www.s30893898787.mirtesen.ru/" TargetMode="External"/><Relationship Id="rId21" Type="http://schemas.openxmlformats.org/officeDocument/2006/relationships/hyperlink" Target="http://www.patriarch-detyam.ru/" TargetMode="External"/><Relationship Id="rId7" Type="http://schemas.openxmlformats.org/officeDocument/2006/relationships/hyperlink" Target="http://www.proza.ru/" TargetMode="External"/><Relationship Id="rId12" Type="http://schemas.openxmlformats.org/officeDocument/2006/relationships/hyperlink" Target="http://www.solnet.ee/" TargetMode="External"/><Relationship Id="rId17" Type="http://schemas.openxmlformats.org/officeDocument/2006/relationships/hyperlink" Target="http://www.odeon1.ru/" TargetMode="External"/><Relationship Id="rId2" Type="http://schemas.openxmlformats.org/officeDocument/2006/relationships/hyperlink" Target="http://www.solnet.ee/sol/019/a_015.html" TargetMode="External"/><Relationship Id="rId16" Type="http://schemas.openxmlformats.org/officeDocument/2006/relationships/hyperlink" Target="http://www.logistiks.ru/" TargetMode="External"/><Relationship Id="rId20" Type="http://schemas.openxmlformats.org/officeDocument/2006/relationships/hyperlink" Target="http://photo.i.ua/user/661804/56027/211844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ungle.biz.ua/" TargetMode="External"/><Relationship Id="rId11" Type="http://schemas.openxmlformats.org/officeDocument/2006/relationships/hyperlink" Target="http://alphabook.ru/" TargetMode="External"/><Relationship Id="rId5" Type="http://schemas.openxmlformats.org/officeDocument/2006/relationships/hyperlink" Target="http://www.raskraska.com/raskraski/270/3.html" TargetMode="External"/><Relationship Id="rId15" Type="http://schemas.openxmlformats.org/officeDocument/2006/relationships/hyperlink" Target="http://www.embgallery.com/" TargetMode="External"/><Relationship Id="rId10" Type="http://schemas.openxmlformats.org/officeDocument/2006/relationships/hyperlink" Target="http://rusedu.ru/detail_4447.html" TargetMode="External"/><Relationship Id="rId19" Type="http://schemas.openxmlformats.org/officeDocument/2006/relationships/hyperlink" Target="http://www.kp.ru/" TargetMode="External"/><Relationship Id="rId4" Type="http://schemas.openxmlformats.org/officeDocument/2006/relationships/hyperlink" Target="http://www.raskraska.com/raskraski/270/4.html" TargetMode="External"/><Relationship Id="rId9" Type="http://schemas.openxmlformats.org/officeDocument/2006/relationships/hyperlink" Target="http://clipartcorel.narod.ru/index.html" TargetMode="External"/><Relationship Id="rId14" Type="http://schemas.openxmlformats.org/officeDocument/2006/relationships/hyperlink" Target="http://www.razvitierebenk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i_mz_tz\tz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3.docx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i_mz_tz\mz.wmv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556792"/>
            <a:ext cx="202433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БУКВА 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509120"/>
            <a:ext cx="206922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БУКВА Ъ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550223"/>
            <a:ext cx="666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Бойкова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О. В., учитель начальных классов МОУ СОШ №1 г. Конаково Тверской обл.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54214" cy="57332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260648"/>
            <a:ext cx="56166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ВесЬ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денЬ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весЬ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денЬ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Л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Ьёт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дождЬ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пенЬ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СыростЬ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слякотЬ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грязЬ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кругом.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Может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пенЬ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покрытЬся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мхом.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6237312"/>
            <a:ext cx="1524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pic>
        <p:nvPicPr>
          <p:cNvPr id="5" name="Рисунок 4" descr="aks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132856"/>
            <a:ext cx="254044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13330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84368" y="6237312"/>
            <a:ext cx="690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22618 C -0.22587 -0.19658 -0.23507 -0.16675 -0.24496 -0.13668 C -0.25486 -0.10662 -0.26632 -0.07517 -0.27621 -0.0451 C -0.28611 -0.01504 -0.2993 0.02197 -0.30451 0.04417 C -0.30972 0.06637 -0.30833 0.07747 -0.30764 0.08811 C -0.30694 0.09875 -0.30312 0.10175 -0.30017 0.108 C -0.29722 0.11424 -0.29635 0.12141 -0.28958 0.12581 C -0.28281 0.1302 -0.27049 0.13506 -0.25989 0.13367 C -0.2493 0.13228 -0.23489 0.12881 -0.22552 0.11794 C -0.21614 0.10707 -0.20937 0.08718 -0.20312 0.06822 C -0.19687 0.04926 -0.19062 0.0222 -0.18819 0.00462 C -0.18576 -0.01295 -0.18489 -0.02637 -0.18819 -0.03724 C -0.19149 -0.04811 -0.19965 -0.05713 -0.20764 -0.06106 C -0.21562 -0.06499 -0.22708 -0.06268 -0.23594 -0.06106 C -0.24479 -0.05944 -0.25417 -0.05713 -0.26128 -0.05111 C -0.2684 -0.0451 -0.27378 -0.03516 -0.27917 -0.02521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2486" flipV="1">
            <a:off x="6516688" y="4508500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805264"/>
            <a:ext cx="755576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2431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22618 C -0.23246 -0.19427 -0.24045 -0.16235 -0.2526 -0.12489 C -0.26475 -0.08742 -0.28663 -0.03701 -0.29739 -0.00162 C -0.30816 0.03376 -0.31788 0.0666 -0.31684 0.08788 C -0.3158 0.10915 -0.30173 0.12026 -0.29132 0.12581 C -0.2809 0.13136 -0.26528 0.12766 -0.25416 0.12164 C -0.24305 0.11563 -0.23333 0.10545 -0.2243 0.08996 C -0.21528 0.07446 -0.20486 0.04717 -0.20035 0.02821 C -0.19583 0.00925 -0.19739 -0.0111 -0.19739 -0.02336 C -0.19739 -0.03562 -0.19791 -0.03863 -0.20035 -0.04533 C -0.20278 -0.05204 -0.20816 -0.05944 -0.21232 -0.06314 C -0.21649 -0.06684 -0.22205 -0.06684 -0.22569 -0.06707 C -0.22934 -0.0673 -0.23316 -0.06777 -0.23472 -0.06522 C -0.23628 -0.06268 -0.23594 -0.05458 -0.23472 -0.05135 C -0.2335 -0.04811 -0.2309 -0.04626 -0.22725 -0.04533 C -0.22361 -0.04441 -0.21753 -0.04464 -0.21232 -0.04533 C -0.20712 -0.04603 -0.20208 -0.04672 -0.19583 -0.04926 C -0.18958 -0.05181 -0.18194 -0.0569 -0.175 -0.06129 C -0.16805 -0.06568 -0.15885 -0.07216 -0.15416 -0.07517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13176"/>
            <a:ext cx="678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http://www.solnet.ee/sol/019/a_015.html</a:t>
            </a:r>
            <a:r>
              <a:rPr lang="ru-RU" dirty="0" smtClean="0"/>
              <a:t> - стихи о буквах, картинки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2687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.s30893898787.mirtesen.ru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твёрдый знак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http://www.raskraska.com/raskraski/270/4.html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http://www.raskraska.com/raskraski/270/3.html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jungle.biz.ua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подъёмный кран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www.proza.ru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сирень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www.mountain.ru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пень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04664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92896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9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5293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1"/>
              </a:rPr>
              <a:t>http://alphabook.ru</a:t>
            </a: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21088"/>
            <a:ext cx="394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http://www.solnet.ee</a:t>
            </a:r>
            <a:r>
              <a:rPr lang="ru-RU" dirty="0" smtClean="0"/>
              <a:t>  - азбука в стихах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81129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3"/>
              </a:rPr>
              <a:t>www.babyblog.ru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user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Abrikosik</a:t>
            </a:r>
            <a:r>
              <a:rPr lang="ru-RU" dirty="0" smtClean="0">
                <a:hlinkClick r:id="rId13"/>
              </a:rPr>
              <a:t>/917147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980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</a:t>
            </a:r>
            <a:r>
              <a:rPr lang="ru-RU" sz="1000" dirty="0" err="1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razvitierebenka.com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228822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буквы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</a:t>
            </a:r>
            <a:r>
              <a:rPr lang="ru-RU" sz="1000" dirty="0" err="1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embgallery.co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m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буква </a:t>
            </a:r>
            <a:r>
              <a:rPr lang="ru-RU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www.</a:t>
            </a:r>
            <a:r>
              <a:rPr lang="ru-RU" sz="1000" dirty="0" err="1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logistiks.ru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судно село на мель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www.</a:t>
            </a:r>
            <a:r>
              <a:rPr lang="ru-RU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odeon1.ru</a:t>
            </a: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мел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www.proza.ru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соль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http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://</a:t>
            </a: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www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.</a:t>
            </a:r>
            <a:r>
              <a:rPr lang="en-US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gifzona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.</a:t>
            </a:r>
            <a:r>
              <a:rPr lang="en-US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ru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/</a:t>
            </a: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pr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_</a:t>
            </a:r>
            <a:r>
              <a:rPr lang="en-US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dd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.</a:t>
            </a:r>
            <a:r>
              <a:rPr lang="en-US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htm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добрый день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www.kp.ru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пень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http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://</a:t>
            </a: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photo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.</a:t>
            </a:r>
            <a:r>
              <a:rPr lang="en-US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i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.</a:t>
            </a:r>
            <a:r>
              <a:rPr lang="en-US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ua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/</a:t>
            </a: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user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/661804/56027/2118445/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ночь</a:t>
            </a: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445224"/>
            <a:ext cx="291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1"/>
              </a:rPr>
              <a:t>www.</a:t>
            </a:r>
            <a:r>
              <a:rPr lang="ru-RU" dirty="0" err="1" smtClean="0">
                <a:hlinkClick r:id="rId21"/>
              </a:rPr>
              <a:t>patriarch-detyam.ru</a:t>
            </a:r>
            <a:r>
              <a:rPr lang="en-US" dirty="0" smtClean="0"/>
              <a:t> - </a:t>
            </a:r>
            <a:r>
              <a:rPr lang="ru-RU" dirty="0" err="1" smtClean="0"/>
              <a:t>ъ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470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кто по водной глади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Там плывет, на нас не глядя?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Проплывает с криком "кряк"?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Неужели "Твёрдый знак"?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Был он раньше в алфавите,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Эй, быстрей его ловите!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Твёрдый знак, давай играть!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Возвращайся к нам в тетрадь! 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a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80928"/>
            <a:ext cx="3616796" cy="3616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24765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17032"/>
            <a:ext cx="2834665" cy="206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404664"/>
            <a:ext cx="48859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Знаем, есть и въезд и съезд,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подъём, и есть подъезд,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Нам без них нельзя никак,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Очень важен...</a:t>
            </a:r>
          </a:p>
        </p:txBody>
      </p:sp>
      <p:pic>
        <p:nvPicPr>
          <p:cNvPr id="3" name="Рисунок 2" descr="al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5076825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073578" cy="57606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47664" y="6237312"/>
            <a:ext cx="1524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548680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Кран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подЪёмный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подЪезжал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неподЪёмный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груз поднял.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" name="Рисунок 4" descr="3168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32856"/>
            <a:ext cx="3816424" cy="3816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05279" flipV="1">
            <a:off x="6443663" y="4652963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028384" y="6237312"/>
            <a:ext cx="762384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3455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12119 C -0.33108 -0.12604 -0.32743 -0.1309 -0.32396 -0.13691 C -0.32049 -0.14293 -0.31858 -0.14616 -0.31354 -0.1568 C -0.30851 -0.16744 -0.29809 -0.19126 -0.2941 -0.20051 C -0.2901 -0.20976 -0.2908 -0.20791 -0.28976 -0.21254 C -0.28872 -0.21716 -0.28924 -0.2285 -0.28819 -0.2285 C -0.28715 -0.2285 -0.28819 -0.21809 -0.28368 -0.21254 C -0.27917 -0.20699 -0.26892 -0.19704 -0.26128 -0.19473 C -0.25365 -0.19242 -0.24514 -0.19635 -0.2375 -0.19866 C -0.22986 -0.20097 -0.22066 -0.20398 -0.2151 -0.20861 C -0.20955 -0.21323 -0.20573 -0.22503 -0.20469 -0.22641 C -0.20365 -0.2278 -0.20382 -0.23173 -0.20903 -0.21647 C -0.21424 -0.20121 -0.22604 -0.16582 -0.23594 -0.13506 C -0.24583 -0.1043 -0.26007 -0.06013 -0.26875 -0.03169 C -0.27743 -0.00324 -0.28368 0.01757 -0.28819 0.03607 C -0.29271 0.05458 -0.29514 0.06614 -0.29566 0.07978 C -0.29618 0.09343 -0.29635 0.108 -0.29115 0.11748 C -0.28594 0.12696 -0.27448 0.13575 -0.26424 0.13737 C -0.25399 0.13899 -0.24045 0.13506 -0.23003 0.12743 C -0.21962 0.11979 -0.20972 0.10777 -0.20156 0.09158 C -0.1934 0.07539 -0.18542 0.04949 -0.18073 0.03006 C -0.17604 0.01064 -0.17274 -0.01087 -0.17326 -0.02567 C -0.17378 -0.04048 -0.17899 -0.05111 -0.18368 -0.05944 C -0.18837 -0.06776 -0.19687 -0.07285 -0.20156 -0.0754 C -0.20625 -0.07794 -0.20937 -0.07771 -0.21215 -0.0754 C -0.21493 -0.07308 -0.21858 -0.06638 -0.21806 -0.06152 C -0.21753 -0.05666 -0.21372 -0.04857 -0.20903 -0.04556 C -0.20434 -0.04256 -0.19774 -0.04186 -0.18976 -0.04348 C -0.18177 -0.0451 -0.16875 -0.05181 -0.16128 -0.05551 C -0.15382 -0.05921 -0.15087 -0.06221 -0.14497 -0.06545 C -0.13906 -0.06869 -0.13229 -0.07216 -0.12552 -0.0754 " pathEditMode="relative" rAng="0" ptsTypes="aaaaaaaaaaaaaaaaaaaaaaaaaaaaaaA">
                                      <p:cBhvr>
                                        <p:cTn id="10" dur="5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03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224136" cy="918102"/>
          </a:xfrm>
          <a:prstGeom prst="rect">
            <a:avLst/>
          </a:prstGeom>
        </p:spPr>
      </p:pic>
      <p:pic>
        <p:nvPicPr>
          <p:cNvPr id="4" name="m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958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Это всем давно известно -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Мягкий знак похож на кресло.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нём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Алёнушка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сидит,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Учит с мамой алфавит. 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a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3384376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Буква 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852936"/>
            <a:ext cx="2448272" cy="331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60648"/>
            <a:ext cx="4633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ЯсенЬ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тополЬ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сиренЬ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Кислород дают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" name="Рисунок 2" descr="yasenj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240360" cy="4798819"/>
          </a:xfrm>
          <a:prstGeom prst="rect">
            <a:avLst/>
          </a:prstGeom>
        </p:spPr>
      </p:pic>
      <p:pic>
        <p:nvPicPr>
          <p:cNvPr id="4" name="Рисунок 3" descr="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9999"/>
            <a:ext cx="3240360" cy="3175553"/>
          </a:xfrm>
          <a:prstGeom prst="rect">
            <a:avLst/>
          </a:prstGeom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324711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237</Words>
  <Application>Microsoft Office PowerPoint</Application>
  <PresentationFormat>Экран (4:3)</PresentationFormat>
  <Paragraphs>41</Paragraphs>
  <Slides>13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10</cp:revision>
  <dcterms:created xsi:type="dcterms:W3CDTF">2010-10-16T16:56:31Z</dcterms:created>
  <dcterms:modified xsi:type="dcterms:W3CDTF">2011-12-01T15:43:18Z</dcterms:modified>
</cp:coreProperties>
</file>