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4" r:id="rId6"/>
    <p:sldId id="259" r:id="rId7"/>
    <p:sldId id="261" r:id="rId8"/>
    <p:sldId id="262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EC2A-597C-4DF9-90CC-A6906B9D23E6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3FC0-0964-4AF9-BC3A-631416791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ie\bukva_ie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ie\ieho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net.ee/sol/019/a_011.html" TargetMode="External"/><Relationship Id="rId13" Type="http://schemas.openxmlformats.org/officeDocument/2006/relationships/hyperlink" Target="http://www.babyblog.ru/user/Abrikosik/917147" TargetMode="External"/><Relationship Id="rId3" Type="http://schemas.openxmlformats.org/officeDocument/2006/relationships/hyperlink" Target="http://www.planeta.rambler.ru/" TargetMode="External"/><Relationship Id="rId7" Type="http://schemas.openxmlformats.org/officeDocument/2006/relationships/hyperlink" Target="http://www.picturesofmoscow.ru/" TargetMode="External"/><Relationship Id="rId12" Type="http://schemas.openxmlformats.org/officeDocument/2006/relationships/hyperlink" Target="http://filmiki.arjlover.net/" TargetMode="External"/><Relationship Id="rId2" Type="http://schemas.openxmlformats.org/officeDocument/2006/relationships/hyperlink" Target="http://www.radiohumo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smomir.ru/" TargetMode="External"/><Relationship Id="rId11" Type="http://schemas.openxmlformats.org/officeDocument/2006/relationships/hyperlink" Target="http://rusedu.ru/detail_4447.html" TargetMode="External"/><Relationship Id="rId5" Type="http://schemas.openxmlformats.org/officeDocument/2006/relationships/hyperlink" Target="http://www.permtpp.ru/" TargetMode="External"/><Relationship Id="rId10" Type="http://schemas.openxmlformats.org/officeDocument/2006/relationships/hyperlink" Target="http://www.narmet.ru/" TargetMode="External"/><Relationship Id="rId4" Type="http://schemas.openxmlformats.org/officeDocument/2006/relationships/hyperlink" Target="http://www.otvetin.ru/" TargetMode="External"/><Relationship Id="rId9" Type="http://schemas.openxmlformats.org/officeDocument/2006/relationships/hyperlink" Target="http://www.raskraska.com/raskraski/270/2.html" TargetMode="External"/><Relationship Id="rId14" Type="http://schemas.openxmlformats.org/officeDocument/2006/relationships/hyperlink" Target="http://alphaboo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пия 10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764704"/>
            <a:ext cx="298184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Э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242717382_cal_2006_03_kevinstead_emu_800_600.jpg"/>
          <p:cNvPicPr>
            <a:picLocks noChangeAspect="1"/>
          </p:cNvPicPr>
          <p:nvPr/>
        </p:nvPicPr>
        <p:blipFill>
          <a:blip r:embed="rId3" cstate="print"/>
          <a:srcRect b="7981"/>
          <a:stretch>
            <a:fillRect/>
          </a:stretch>
        </p:blipFill>
        <p:spPr>
          <a:xfrm>
            <a:off x="2051720" y="2276872"/>
            <a:ext cx="5112568" cy="35283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58" y="6488668"/>
            <a:ext cx="858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Бойкова</a:t>
            </a:r>
            <a:r>
              <a:rPr lang="ru-RU" dirty="0" smtClean="0"/>
              <a:t> Оксана Владимировна, учитель начальных </a:t>
            </a:r>
            <a:r>
              <a:rPr lang="ru-RU" dirty="0" err="1" smtClean="0"/>
              <a:t>кассов</a:t>
            </a:r>
            <a:r>
              <a:rPr lang="ru-RU" dirty="0" smtClean="0"/>
              <a:t> МОУ СОШ №1 г. Конаково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5725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Э</a:t>
            </a:r>
            <a:endParaRPr lang="ru-RU" sz="6000" b="1" dirty="0"/>
          </a:p>
        </p:txBody>
      </p:sp>
      <p:pic>
        <p:nvPicPr>
          <p:cNvPr id="4" name="bukva_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d157926562f8136e7f62d826f6b7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3286148" cy="30159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 descr="runway-moscow-under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290"/>
            <a:ext cx="4444793" cy="59293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2" y="4000504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Мы хотели ехать прямо, </a:t>
            </a:r>
          </a:p>
          <a:p>
            <a:pPr algn="ctr"/>
            <a:r>
              <a:rPr lang="ru-RU" sz="2400" dirty="0" smtClean="0"/>
              <a:t>Посреди дороги - яма, </a:t>
            </a:r>
          </a:p>
          <a:p>
            <a:pPr algn="ctr"/>
            <a:r>
              <a:rPr lang="ru-RU" sz="2400" dirty="0" smtClean="0"/>
              <a:t>И дорожный оператор </a:t>
            </a:r>
          </a:p>
          <a:p>
            <a:pPr algn="ctr"/>
            <a:r>
              <a:rPr lang="ru-RU" sz="2400" dirty="0" smtClean="0"/>
              <a:t>Шлёт нам в помощь...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3111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экскаватор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429000"/>
            <a:ext cx="137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Отгадай!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78581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Э</a:t>
            </a:r>
            <a:endParaRPr lang="ru-RU" sz="6000" b="1" dirty="0"/>
          </a:p>
        </p:txBody>
      </p:sp>
      <p:pic>
        <p:nvPicPr>
          <p:cNvPr id="4" name="ieh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1968" y="357166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ЭФА</a:t>
            </a:r>
            <a:br>
              <a:rPr lang="ru-RU" sz="2400" b="1" dirty="0" smtClean="0"/>
            </a:br>
            <a:r>
              <a:rPr lang="ru-RU" sz="2400" b="1" dirty="0" smtClean="0"/>
              <a:t>Где покрыто всё песком,</a:t>
            </a:r>
            <a:br>
              <a:rPr lang="ru-RU" sz="2400" b="1" dirty="0" smtClean="0"/>
            </a:br>
            <a:r>
              <a:rPr lang="ru-RU" sz="2400" b="1" dirty="0" smtClean="0"/>
              <a:t>Эфа движется ползком.</a:t>
            </a:r>
            <a:br>
              <a:rPr lang="ru-RU" sz="2400" b="1" dirty="0" smtClean="0"/>
            </a:br>
            <a:r>
              <a:rPr lang="ru-RU" sz="2400" b="1" dirty="0" smtClean="0"/>
              <a:t>Доползла до саксаула</a:t>
            </a:r>
            <a:br>
              <a:rPr lang="ru-RU" sz="2400" b="1" dirty="0" smtClean="0"/>
            </a:br>
            <a:r>
              <a:rPr lang="ru-RU" sz="2400" b="1" dirty="0" smtClean="0"/>
              <a:t>И по-быстрому заснула.</a:t>
            </a:r>
            <a:endParaRPr lang="ru-RU" sz="2400" b="1" dirty="0"/>
          </a:p>
        </p:txBody>
      </p:sp>
      <p:pic>
        <p:nvPicPr>
          <p:cNvPr id="4" name="Рисунок 3" descr="43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3857652" cy="5455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43042" y="6143644"/>
            <a:ext cx="1524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pic>
        <p:nvPicPr>
          <p:cNvPr id="6" name="Рисунок 5" descr="peschanaya-e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714620"/>
            <a:ext cx="3121661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15338" y="6357958"/>
            <a:ext cx="621218" cy="285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9514 -0.10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10013 C -0.29323 -0.10545 -0.29114 -0.11054 -0.28559 -0.1184 C -0.28003 -0.12627 -0.271 -0.13991 -0.26215 -0.14778 C -0.2533 -0.15564 -0.24219 -0.1635 -0.23212 -0.16581 C -0.22205 -0.16813 -0.20972 -0.1679 -0.20191 -0.16235 C -0.19409 -0.1568 -0.18923 -0.14338 -0.18559 -0.13297 C -0.18194 -0.12257 -0.18073 -0.11655 -0.18003 -0.10013 C -0.17934 -0.08371 -0.1776 -0.05758 -0.18142 -0.03445 C -0.18524 -0.01133 -0.19514 0.01619 -0.2033 0.03839 C -0.21146 0.0606 -0.22257 0.08349 -0.23073 0.09876 C -0.23889 0.11402 -0.24548 0.12026 -0.2526 0.12975 C -0.25972 0.13923 -0.2658 0.14917 -0.27326 0.15518 C -0.28073 0.1612 -0.28958 0.16605 -0.29791 0.16629 C -0.30625 0.16652 -0.31666 0.16189 -0.32378 0.15703 C -0.3309 0.15218 -0.33663 0.14177 -0.34028 0.13691 C -0.34392 0.13206 -0.34496 0.12998 -0.34583 0.1279 " pathEditMode="relative" rAng="0" ptsTypes="aaaaaaaaaaaaaaaA">
                                      <p:cBhvr>
                                        <p:cTn id="10" dur="3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4 0.12789 C -0.34584 0.12789 -0.31268 0.07146 -0.27952 0.015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2 0.01526 C -0.27952 0.01549 -0.23577 0.01619 -0.19185 0.01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956376" y="5949280"/>
            <a:ext cx="827584" cy="61036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153 -0.44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4634 C -0.26875 -0.45351 -0.26597 -0.46045 -0.26042 -0.46808 C -0.25486 -0.47572 -0.24393 -0.48635 -0.23854 -0.4919 C -0.23316 -0.49745 -0.23195 -0.49699 -0.22761 -0.50092 C -0.22327 -0.50486 -0.21962 -0.51179 -0.2125 -0.51549 C -0.20538 -0.51919 -0.19375 -0.52289 -0.18507 -0.52289 C -0.17639 -0.52289 -0.16754 -0.51943 -0.16042 -0.51549 C -0.1533 -0.51156 -0.1474 -0.50486 -0.14271 -0.49907 C -0.13802 -0.49329 -0.1349 -0.48797 -0.13177 -0.48103 C -0.12865 -0.4741 -0.12552 -0.4667 -0.12344 -0.45721 C -0.12136 -0.44773 -0.12031 -0.43987 -0.11945 -0.42437 C -0.11858 -0.40888 -0.11788 -0.38344 -0.11806 -0.36424 C -0.11823 -0.34505 -0.11788 -0.33164 -0.12084 -0.30943 C -0.12379 -0.28723 -0.13056 -0.25532 -0.13577 -0.23103 C -0.14097 -0.20675 -0.14636 -0.18478 -0.15226 -0.1635 C -0.15816 -0.14223 -0.16493 -0.12211 -0.17153 -0.10314 C -0.17813 -0.08418 -0.18386 -0.06961 -0.19202 -0.05018 C -0.20018 -0.03076 -0.21059 -0.00647 -0.22084 0.01365 C -0.23108 0.03377 -0.24427 0.05527 -0.25365 0.07008 C -0.26302 0.08488 -0.26875 0.09205 -0.27691 0.10292 C -0.28507 0.11378 -0.29219 0.12627 -0.30295 0.13576 C -0.31372 0.14524 -0.33004 0.15634 -0.34132 0.15958 C -0.35261 0.16281 -0.36215 0.15888 -0.37014 0.15588 C -0.37813 0.15287 -0.38403 0.14801 -0.38924 0.14131 C -0.39445 0.1346 -0.39809 0.1235 -0.40156 0.11587 C -0.40504 0.10823 -0.40747 0.10199 -0.40972 0.09575 " pathEditMode="relative" rAng="0" ptsTypes="aaaaaaaaaaaaaaaaaaaaaaaaaA">
                                      <p:cBhvr>
                                        <p:cTn id="10" dur="5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72 0.09574 C -0.35261 -0.02174 -0.29531 -0.1383 -0.27153 -0.184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18409 C -0.21788 -0.18108 -0.16423 -0.17784 -0.14271 -0.176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25875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radiohumor.ru</a:t>
            </a:r>
            <a:r>
              <a:rPr lang="en-US" sz="1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страус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planeta.rambler.ru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стихотворение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otvetin.ru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страус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permtpp.ru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эскимо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cosmomir.ru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389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www.picturesofmoscow.ru</a:t>
            </a:r>
            <a:r>
              <a:rPr lang="en-US" dirty="0" smtClean="0"/>
              <a:t> </a:t>
            </a:r>
            <a:r>
              <a:rPr lang="ru-RU" dirty="0" smtClean="0"/>
              <a:t> - эскалатор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http://www.solnet.ee/sol/019/a_011.html</a:t>
            </a:r>
            <a:r>
              <a:rPr lang="ru-RU" dirty="0" smtClean="0"/>
              <a:t> - азбука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5857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http://www.raskraska.com/raskraski/270/2.html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357562"/>
            <a:ext cx="22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www.narmet.ru</a:t>
            </a:r>
            <a:r>
              <a:rPr lang="en-US" dirty="0" smtClean="0"/>
              <a:t> </a:t>
            </a:r>
            <a:r>
              <a:rPr lang="ru-RU" dirty="0" smtClean="0"/>
              <a:t> - эфа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85728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1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643446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http://filmiki.arjlover.net/</a:t>
            </a:r>
            <a:r>
              <a:rPr lang="ru-RU" dirty="0" smtClean="0"/>
              <a:t> - мультфильмы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hlinkClick r:id="rId13"/>
              </a:rPr>
              <a:t>www.babyblog.ru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user</a:t>
            </a:r>
            <a:r>
              <a:rPr lang="ru-RU" dirty="0" smtClean="0">
                <a:hlinkClick r:id="rId13"/>
              </a:rPr>
              <a:t>/</a:t>
            </a:r>
            <a:r>
              <a:rPr lang="ru-RU" dirty="0" err="1" smtClean="0">
                <a:hlinkClick r:id="rId13"/>
              </a:rPr>
              <a:t>Abrikosik</a:t>
            </a:r>
            <a:r>
              <a:rPr lang="ru-RU" dirty="0" smtClean="0">
                <a:hlinkClick r:id="rId13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4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114</Words>
  <Application>Microsoft Office PowerPoint</Application>
  <PresentationFormat>Экран (4:3)</PresentationFormat>
  <Paragraphs>26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11</cp:revision>
  <dcterms:created xsi:type="dcterms:W3CDTF">2010-10-01T12:45:47Z</dcterms:created>
  <dcterms:modified xsi:type="dcterms:W3CDTF">2011-12-05T16:47:48Z</dcterms:modified>
</cp:coreProperties>
</file>