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4A931-E2D0-4D41-99BE-366699CD9DA2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BF71A-2E94-4668-AE8C-EC0D793D9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4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F71A-2E94-4668-AE8C-EC0D793D92F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942A-80C2-4952-A60C-AEED66096AA7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CC4E-FDCD-4F1A-85CF-98D78B17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973" y="535761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Алгоритмы решения расчётных задач по химии с примерами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96694"/>
            <a:ext cx="6400800" cy="14466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Учебное  пособие  по химии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928934"/>
            <a:ext cx="6069765" cy="364333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Вычисление коэффициента поуровневой обученности учащихся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9440"/>
            <a:ext cx="8229600" cy="45005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Коэффициенты усвоения по уровням вычисляются следующим образом: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Кi=s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средний балл учащегося за работу,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максимальный балл за данный вопрос.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Обученность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учащихся определяется по среднему коэффициенту усвоения, который вычисляется по формуле: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Ку=S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где S - средний балл за работу класса, М – максимальный балл за контрольную работу.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Ку=0,7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&gt;0,7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процесс обучения можно считать удовлетворительным.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Нормы коэффициента поуровневой обученности учащихся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9" y="4822041"/>
          <a:ext cx="7048548" cy="112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7256"/>
                <a:gridCol w="3238523"/>
                <a:gridCol w="295276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Уровни обученности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Выше 0,8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пособия: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3017"/>
            <a:ext cx="8229600" cy="508995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Данное учебное пособие составлено с целью формирования у учащихся умения решать основные задачи из курса химии 8-9 класса.</a:t>
            </a:r>
          </a:p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 расчетных задач и выполнение различных упражнений является важным элементом изучения курса химии, поскольку позволяет  лучше усвоить и систематизировать теоретический материал.  Без практики  решения задач  знания учащихся бывают сильно формализованы, поэтому данному элементу обучения следует уделять особое внимание. При этом важно решать задачи и выполнять упражнения регулярно, по всем изученным темам.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пособия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32282"/>
            <a:ext cx="8229600" cy="489388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Настоящее пособие содержит основные расчетные задачи курса неорганической химии. Преимущественно это простые и среднего уровня.</a:t>
            </a:r>
          </a:p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Расположение материала в пособии соответствует программным требованиям, поэтому в процессе изучения неорганической химии всегда можно обратиться к соответствующим разделам данного пособия.</a:t>
            </a:r>
          </a:p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Данное пособие составлено мною для слепых и слабовидящих детей, поэтому существует в двух видах (крупный шрифт для слабовидящих учащихся, и в шрифте Брайль – для тотально слепых учащихся).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0811"/>
            <a:ext cx="8401080" cy="5465007"/>
          </a:xfrm>
        </p:spPr>
        <p:txBody>
          <a:bodyPr>
            <a:normAutofit fontScale="25000" lnSpcReduction="2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химических формул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химической формулы вещества по массовым долям элементов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стр.1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химической формулы по отношению масс элементов, входящих в состав данного вещества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химической формулы вещества по массовым долям элементов, если указана плотность или относительная плотность данного вещества в газообразном состоянии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стр.3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2.                  Расчёты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по химическим формулам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отношение масс элементов по химической формуле сложного вещества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содержания массовых долей элементов в сложном веществе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массы элемента по известной массе сложного вещества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массы сложного вещества по заданной массе элемента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стр.7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3.                 Расчёты с использованием понятия «моль»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количества вещества, соответствующего определенной массе вещества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стр.8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массы вещества по известному числу молей вещества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числа атомов и молекул, содержащихся в определённой массе вещества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стр.10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4.                  Расчёты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связанные с использованием относительных плотностей  и молярного объёма газов.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плотности и относительной плотности газа по химической формуле данного газа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объёма определённой массы газообразного вещества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массы газообразного вещества, занимающего определённый объём.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массы вещества по уравнениям химических реакций, в которых участвуют или образуются газы.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5.                   Расчёты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связанные с определением массовой доли растворенного вещества в растворе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массы растворённого вещества и растворителя, если известны массовая доля растворённого вещества и масса раствора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вычисления, связанные с разбавлением растворов.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6.                   Расчёты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по уравнениям химических реакций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массы вещества (исходного или получаемого) по уравнению реакции, если известна масса другого вещества (получаемого или исходного)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стр.17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массы вещества (исходного или получаемого) по уравнению реакции, если известна масса другого вещества (получаемого или исходного), содержащего определённую массу примесей.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стр.18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массы продукта реакции, если известна массовая доля выхода продукта реакции по сравнению с теоретически возможным.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стр.19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массы продукта реакции, если одно из исходных веществ взято в избытке.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стр.20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7.                 Расчёты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по термохимическим уравнениям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вычисление на основе термохимического уравнения количества выделенной или поглощенной теплоты по известной массе одного реагирующих веществ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стр.21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нахождение масс реагирующих веществ, если известно, какое количество теплоты выделилось в данной реакции.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стр.22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21" y="267869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решения задачи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Нахождение химической формулы вещества по массовым долям элементов.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Элементный состав вещества следующий: массовая доля элемента железа 0, 7241 9или 72, 41%, массовая доля кислорода 0,2759 или 27, 59%. Выведите химическую формулу.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1) Найти отношение числа атомов: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72,41/56 = 27,59/16 = 1,29 : 1,72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2) Меньшее число принимаем за единицу,  и найти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отношение атом элементов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1: 1,33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3) Отношение привести к целым числам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3 : 3,99 = 3:4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4) Полученные цифры подставить в формулу вещества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Химическая формула данного вещества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aseline="-25000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Крупный шрифт  для слабовидящих учащихся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470" y="1821645"/>
            <a:ext cx="8634295" cy="412554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Шрифт Брайль для слепых учащихся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0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7331"/>
            <a:ext cx="8229600" cy="407196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57166"/>
          <a:ext cx="8501122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10128095" imgH="7170762" progId="Word.Document.8">
                  <p:embed/>
                </p:oleObj>
              </mc:Choice>
              <mc:Fallback>
                <p:oleObj name="Document" r:id="rId4" imgW="10128095" imgH="717076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57166"/>
                        <a:ext cx="8501122" cy="542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Коэффициент поуровневой обученности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(на примере 8 «В»)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5720" y="1643050"/>
          <a:ext cx="8572560" cy="37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окумент" r:id="rId4" imgW="9403489" imgH="2391594" progId="Word.Document.12">
                  <p:embed/>
                </p:oleObj>
              </mc:Choice>
              <mc:Fallback>
                <p:oleObj name="Документ" r:id="rId4" imgW="9403489" imgH="239159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643050"/>
                        <a:ext cx="8572560" cy="378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797</Words>
  <Application>Microsoft Office PowerPoint</Application>
  <PresentationFormat>Экран (4:3)</PresentationFormat>
  <Paragraphs>75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Document</vt:lpstr>
      <vt:lpstr>Документ</vt:lpstr>
      <vt:lpstr>Алгоритмы решения расчётных задач по химии с примерами</vt:lpstr>
      <vt:lpstr>Цели и задачи пособия:</vt:lpstr>
      <vt:lpstr>Структура пособия </vt:lpstr>
      <vt:lpstr>Оглавление: </vt:lpstr>
      <vt:lpstr>Пример решения задачи </vt:lpstr>
      <vt:lpstr>Крупный шрифт  для слабовидящих учащихся</vt:lpstr>
      <vt:lpstr>Шрифт Брайль для слепых учащихся</vt:lpstr>
      <vt:lpstr>Презентация PowerPoint</vt:lpstr>
      <vt:lpstr>Коэффициент поуровневой обученности  (на примере 8 «В»)</vt:lpstr>
      <vt:lpstr>Вычисление коэффициента поуровневой обученности учащихся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решения расчётных задач по химии с примерами</dc:title>
  <dc:creator>Пользователь</dc:creator>
  <cp:lastModifiedBy>Дмитрий Коршунов</cp:lastModifiedBy>
  <cp:revision>12</cp:revision>
  <dcterms:created xsi:type="dcterms:W3CDTF">2010-06-08T05:38:22Z</dcterms:created>
  <dcterms:modified xsi:type="dcterms:W3CDTF">2018-12-26T17:11:13Z</dcterms:modified>
</cp:coreProperties>
</file>