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101727fa1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101727fa1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101727fa1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101727fa1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101727fa1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101727fa1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101727fa1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101727fa1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101727fa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0101727fa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101727fa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0101727fa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0101727fa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0101727fa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5106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990"/>
              <a:buNone/>
            </a:pPr>
            <a:r>
              <a:rPr lang="ru" sz="3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Генетика и </a:t>
            </a:r>
            <a:br>
              <a:rPr lang="ru" sz="3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генная инженерия</a:t>
            </a:r>
            <a:endParaRPr sz="3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4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1322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Технология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9 класс</a:t>
            </a:r>
            <a:endParaRPr sz="2900"/>
          </a:p>
        </p:txBody>
      </p:sp>
      <p:sp>
        <p:nvSpPr>
          <p:cNvPr id="279" name="Google Shape;279;p13"/>
          <p:cNvSpPr txBox="1"/>
          <p:nvPr/>
        </p:nvSpPr>
        <p:spPr>
          <a:xfrm>
            <a:off x="5930000" y="35427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Учитель технологии 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Шинельская Ю.Н.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29575" y="82925"/>
            <a:ext cx="7030500" cy="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Генетика и генная инженерия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296500" y="670325"/>
            <a:ext cx="6639000" cy="42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Генетика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сравнительно молодая наука. Генетика важна для многих медицинских вопросов, связанных с различными наследственными болезнями и рядом дефектов при формировании тела человека.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Генная инженерия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новая технология, которая использует гены для лечения или профилактики заболевания.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Наиболее распространённой формой генной терапии являются: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замена повреждённого гена на нормальный;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восстановление аномального гена;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«выключение» аномального гена.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i="1"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Целью прикладной генетической инженерии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является конструирование таких молекул ДНК, которые при внедрении в генетический аппарат придавали бы организму свойства, полезные для человека.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500" y="1430300"/>
            <a:ext cx="2058550" cy="301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Генная терапия человека</a:t>
            </a:r>
            <a:endParaRPr sz="3800"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430900"/>
            <a:ext cx="7526400" cy="3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694"/>
              <a:t>На людях технология генной инженерии была впервые применена в 1990 г. для лечения четырёхлетней девочки, страдавшей от тяжёлой формы иммунодефицита. У неё был повреждён один из генов, что делало её организм беззащитным перед вирусами и бактериями. Работающая копия повреждённого гена была введена в клетки крови девочки с помощью модифицированного вируса. Клетки получили возможность самостоятельно производить необходимый белок. Через шесть месяцев количество белых клеток в организме девочки поднялось до нормального уровня.</a:t>
            </a:r>
            <a:endParaRPr sz="6694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694"/>
              <a:t>C этого момента генная терапия получила толчок к дальнейшему развитию. Тысячи лабораторий по всему миру ведут исследования по использованию генной терапии для лечения заболеваний. На сегодняшний день уже десятки болезней, которые раньше были смертельны для человека, можно вылечить с помощью генной терапии.</a:t>
            </a:r>
            <a:endParaRPr sz="6694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984" y="93025"/>
            <a:ext cx="2089690" cy="13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Генетическое тестирование</a:t>
            </a:r>
            <a:endParaRPr sz="4000"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399600" y="1300950"/>
            <a:ext cx="8353500" cy="3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Генетические тесты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это тесты крови, других жидкостей организма, тканей тела для выявления генетических нарушений в организме. Сейчас доступно более 2000 генетических тестов. Генетическое тестирование используется: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для обнаружения генетических заболеваний у ещё не рождённых детей;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выяснения, является ли конкретный человек носителем наследственного заболевания и может ли он передать его своим детям;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проверки на наличие генетического заболевания до появления его симптомов.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Генетическое тестирование даёт возможность или провести своевременное лечение заболевания, или рекомендовать меры, позволяющие избежать передачу наследственного заболевания детям.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3407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Персонализированная медицина</a:t>
            </a:r>
            <a:endParaRPr sz="4100"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221400" y="924750"/>
            <a:ext cx="87012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Персонализированная медицина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организация медицинской помощи людям, основанная на выборе лечебных и профилактических средств, которые были бы оптимальными для данного пациента, учитывая его генетические, физиологические, биохимические и другие особенности. Главная цель — оптимизировать и персонализировать профилактику и лечение, избежать нежелательных побочных эффектов через выявление индивидуальных особенностей организма.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Онкология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одна из областей, где персонализированная медицина имеет огромный потенциал. C помощью персонализированной вакцины учёным удалось создать механизмы, которые мобилизуют собственную иммунную систему пациента и стимулируют Т-клетки (клетки, ответственные за иммунитет) идентифицировать и атаковать раковые клетки в организме.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Хотя результаты этих вакцинаций ещё очень предварительные, они дают обнадёживающие результаты. Различные персонализированные вакцины могут быть созданы для всех видов рака, предоставляя каждому пациенту собственную индивидуальную программу лечения.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03800" y="598575"/>
            <a:ext cx="7030500" cy="6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Ближайшие задачи генетиков</a:t>
            </a:r>
            <a:endParaRPr sz="4100"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259950" y="1758025"/>
            <a:ext cx="8624100" cy="31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Генетика и генная инженерия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играют огромную роль в медицине, однако основные результаты ещё впереди. Учёным предстоит узнать многое о том, как работает сложная генетическая система в нашем организме, определить функции и назначение каждого гена, определить, как, в какой части тела и в какой период жизни он активируется. Отдельным, не до конца изученным механизмом является фолдинг белка (сворачивапия и укладки). Для его полного понимания требуются новые теоретические знания и более мощные вычислительные средства.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Расшифровка генома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(совокупности генов) человека потребовала более 10 лет, понимание механизма сворачивания белков может запять чуть больше времени, но, когда это будет сделано, человек сможет полностью понимать и контролировать жизненные процессы в любых организмах.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150" y="209075"/>
            <a:ext cx="2543824" cy="14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Самостоятельная работа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1303800" y="1409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информацией.</a:t>
            </a:r>
            <a:endParaRPr b="1" sz="9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Узнайте, выполнив поиск в Интернете и других источниках информации, значение понятий «диспансеризация» и «вакцинация», с какой целью и как часто проводятся эти мероприятия. Сохраните информацию в форме описания, схем, фотографий и подготовьте небольшое сообщение для класса.</a:t>
            </a:r>
            <a:endParaRPr sz="9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Домашняя работа</a:t>
            </a:r>
            <a:endParaRPr/>
          </a:p>
        </p:txBody>
      </p:sp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451200" y="1487300"/>
            <a:ext cx="78831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Устно ответить на вопросы: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/>
              <a:t>1. Что изучает наука генетика?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/>
              <a:t>2. Для каких целей проводятся генетические тесты?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/>
              <a:t>3. Как вы понимаете термин «персонализированная медицина»? 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