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05a5af67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05a5af67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05a5af67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05a5af67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05a5af67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05a5af67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05a5af67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05a5af67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05a5af67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05a5af67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05a5af67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05a5af67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05a5af67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05a5af67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5a5af67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5a5af67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05a5af672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05a5af67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05a5af67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05a5af67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05a5af67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05a5af67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05a5af672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05a5af67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05a5af67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05a5af67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05a5af67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05a5af67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05a5af67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05a5af67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05a5af67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05a5af67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05a5af67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05a5af67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05a5af67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05a5af67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05a5af67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05a5af67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ru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Современные технологии обработки материалов</a:t>
            </a:r>
            <a:endParaRPr sz="45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979"/>
              <a:t>Технология 9 класс</a:t>
            </a:r>
            <a:endParaRPr sz="1979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79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979"/>
              <a:t>Учитель - Шинельская Ю.Н.</a:t>
            </a:r>
            <a:endParaRPr sz="197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179475" y="80250"/>
            <a:ext cx="85968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В процессе обработки инструмент 3 и заготовка 1 находятся в ванне 2. В зазор между инструментом и заготовкой подаётся абразивная суспензия 6 (вода с мелким порошком корунда, карбида бора, карбида кремния или другого абразива). Колеблющийся инструмент ударяет по частицам абразива, а острые абразивные зёрна, в свою очередь, врезаясь в поверхность заготовки, откалывают от поверхности мелкие частицы заготовки (рис. 135, б). По мере воздействия на обрабатываемый материал инструмент всё больше углубляется в заготовку. При этом форма получаемого отверстия полностью соответствует форме инструмента.Система подачи абразивной суспензии обеспечивает непрерывное поступление свежего абразива в зону обработки, осуществляет удаление продуктов обработки и охлаждение зоны обработки. </a:t>
            </a:r>
            <a:endParaRPr sz="170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25" y="3143250"/>
            <a:ext cx="28575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3777625" y="3707025"/>
            <a:ext cx="485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Фасонные матрицы из твёрдого сплава, изготовленные с помощью ультразвуковой обработки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250075" y="150050"/>
            <a:ext cx="8349600" cy="49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700"/>
              <a:t>Преимущества ультразвуковой технологии:</a:t>
            </a:r>
            <a:endParaRPr b="1"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возможность обработки твёрдых сплавов;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обработка хрупких материалов: германия, кремния, ферритов, керамики, кварца, фарфора, фаянса и др.;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отсутствие после ультразвуковой обработки в детали опасных остаточных напряжений, часто появляющихся при традиционных методах обработки;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возможность обработки драгоценных и полудрагоценных камней для ювелирной промышленности: алмаза, корунда, рубина, сапфира, хрусталя, агата, нефрита, яшмы, гранита, мрамора и др.;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получение отверстий диаметром от 0,1 до 60 мм в неметаллических материалах.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Существуют также другие виды ультразвуковой обработки: ультразвуковая резка и очистка поверхностей материалов, ультразвуковая сварка и пайка и др.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ru" sz="2400">
                <a:latin typeface="Arial"/>
                <a:ea typeface="Arial"/>
                <a:cs typeface="Arial"/>
                <a:sym typeface="Arial"/>
              </a:rPr>
              <a:t>Лазерная обработка</a:t>
            </a:r>
            <a:endParaRPr sz="4100"/>
          </a:p>
        </p:txBody>
      </p:sp>
      <p:sp>
        <p:nvSpPr>
          <p:cNvPr id="133" name="Google Shape;133;p24"/>
          <p:cNvSpPr txBox="1"/>
          <p:nvPr/>
        </p:nvSpPr>
        <p:spPr>
          <a:xfrm>
            <a:off x="141225" y="1571075"/>
            <a:ext cx="8691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Лазер (квантовый генератор) — устройство, преобразующее энергию накачки (световую, электрическую, тепловую, химическую и др.) в энергию узко направленного потока излучения</a:t>
            </a:r>
            <a:r>
              <a:rPr lang="ru" sz="2200"/>
              <a:t>. В настоящее время лазеры широко применяются во многих отраслях науки, техники и медицины (в космической и авиационной навигации, телескопах и целеуказателях, в хирургии, для измерения различных величин: расстояний, температур, времени, давления, концентрации веществ и др.), а также в быту (проигрыватели компакт-дисков, лазерные принтеры, считыватели штрихкодов, лазерные указки и др.). 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232425" y="203000"/>
            <a:ext cx="36363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Уникальные свойства лазеров (высокая плотность энергии, возможность фокусировки луча лазера в точку диаметром один микрометр, точный контроль зоны нагрева и др.) способствовали их успешному применению для обработки различных материалов. На рисунке 137 показана схема лазерной обработки. В точке фокусировки луча лазера возникает очень высокая температура, в результате чего любой самый твёрдый материал расплавляется и превращается в пар.</a:t>
            </a:r>
            <a:endParaRPr sz="180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125" y="152400"/>
            <a:ext cx="28407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6093050" y="2780275"/>
            <a:ext cx="29442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Схема лазерной обработки: 1 — оптический квантовый генератор; 2 — диафрагма; 3 — оптическая система; 4 — защитное стекло; 5 — заготовка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197125" y="185350"/>
            <a:ext cx="45720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Резка лазером высокой мощности применяется для раскроя листовых материалов. Лазерный луч, управляемый компьютером, прорезает узкие прорези без существенного нагрева прилегающих участков заготовки, что исключает появление в ней опасных остаточных деформаций после разрезания.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1500"/>
              <a:t>Преимущества лазерной резки:</a:t>
            </a:r>
            <a:endParaRPr b="1" i="1"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—	обработке поддаются любые материалы;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—	для автоматического раскроя материала достаточно внести в компьютер рисунок вырезаемой из листового материала заготовки;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—	возможность высокоскоростной резки тонколистовой стали;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—	процесс резания автоматизирован;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—	возможность вырезания сложных контуров с очень малой погрешностью</a:t>
            </a:r>
            <a:endParaRPr sz="1800"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825" y="336438"/>
            <a:ext cx="3557525" cy="44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320675" y="397175"/>
            <a:ext cx="8208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—	отсутствие механического контакта позволяет обрабатывать хрупкие и легко деформируемые материалы. Лазерная закалка (термоупрочнение) применяется для повышения срока службы различных деталей, которые в процессе работы подвергаются износу. Сущность процесса лазерной закалки заключается в том, что лазерный луч, двигаясь вдоль поверхности, нагревает её участки с помощью излучения до сверхкритических температур. Нагрев металла осуществляется в короткий период времени и на небольшую глубину, в результате чего после перемещения луча на соседние участки разогретый участок быстро остывает за счёт отвода теплоты во внутренние слои металла. Высокая скорость охлаждения приводит к закалке поверхности. 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250075" y="88200"/>
            <a:ext cx="8490900" cy="4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700"/>
              <a:t>Лазерная наплавка</a:t>
            </a:r>
            <a:r>
              <a:rPr lang="ru" sz="1700"/>
              <a:t> — метод нанесения материала на поверхность заготовки с помощью лазерного луча. Луч лазера фокусируется на заготовку в виде пятна диаметром 0,2...2,5 мм и локально разогревает её поверхность. В зону пятна подаётся присадочная проволока или порошок наплавляемого металла, которые плавятся и сцепляются с сильно разогретой поверхностью. Лазерная наплавка применяется в промышленности для нанесения на металлические детали покрытий из более твёрдых материалов, а также для восстановления первоначальных размеров изношенных или повреждённых в эксплуатации деталей машин.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Существуют также другие виды лазерной обработки: лазерное легирование, лазерная сварка, лазерная гравировка и др.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Любой, даже маломощный, лазер представляет опасность для зрения человека, поэтому следует соблюдать осторожность в помещениях, где лазеры применяются для декоративного освещения, на концертах, музыкальных мероприятиях.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37735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766">
                <a:latin typeface="Arial"/>
                <a:ea typeface="Arial"/>
                <a:cs typeface="Arial"/>
                <a:sym typeface="Arial"/>
              </a:rPr>
              <a:t>Плазменная обработка</a:t>
            </a:r>
            <a:endParaRPr b="1" sz="2766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155850" y="1438675"/>
            <a:ext cx="8832300" cy="29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700"/>
              <a:t>Плазменная обработка</a:t>
            </a:r>
            <a:r>
              <a:rPr lang="ru" sz="2700"/>
              <a:t> — обработка материалов плазмой, создаваемой специальным устройством — плазмотроном. Плазмой называется высокотемпературный сильно ионизированный газ, состоящий из молекул, атомов, ионов, электронов, световых квантов и др.</a:t>
            </a:r>
            <a:endParaRPr sz="2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123575" y="220650"/>
            <a:ext cx="87234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700"/>
              <a:t>Плазмотрон (генератор плазмы) — техническое устройство, в котором при протекании электрического тока через разрядный промежуток образуется плазма, используемая для обработки материалов</a:t>
            </a:r>
            <a:r>
              <a:rPr lang="ru" sz="1700"/>
              <a:t>. На рисунке схематично показаны основные типы плазмотронов: прямого и косвенного действия.</a:t>
            </a:r>
            <a:endParaRPr sz="1700"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6650"/>
            <a:ext cx="2407241" cy="34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041" y="1516650"/>
            <a:ext cx="2407241" cy="34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5436975" y="2266800"/>
            <a:ext cx="3533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Плазмотроны прямого (а) и косвенного (б) действия: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1 — плазменная дуга; 2 — сопло плазмотрона; 3 — электрод-катод (вольфрам); 4 — источник питания постоянного тока; 5 — термостойкий изолятор; 6 — корпус плазмотрона; 7 — плазмообразующий газ; 8 — охлаждающая вода; 9 — разрезаемая заготовка (анод); 10 — анод (медь)</a:t>
            </a: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/>
        </p:nvSpPr>
        <p:spPr>
          <a:xfrm>
            <a:off x="285375" y="247125"/>
            <a:ext cx="8437800" cy="4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1700"/>
              <a:t>Преимущества плазменного напыления:</a:t>
            </a:r>
            <a:endParaRPr b="1" i="1"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нанесение покрытий на конструкции больших размеров и изделия сложной формы;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возможность покрытия изделия из самых разнообразных материалов, включая материалы, не терпящие термообработки в печи (стекло, фарфор, дерево, ткань);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возможность восстановления и ремонта изношенных деталей;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механизация и автоматизация процесса напыления;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нанесение покрытий в несколько слоёв;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—	отсутствие деформации основы, на которую производится напыление.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Существуют также другие виды плазменной обработки: плазменная наплавка и сварка, плазменное бурение горных пород и др.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4294967295" type="title"/>
          </p:nvPr>
        </p:nvSpPr>
        <p:spPr>
          <a:xfrm>
            <a:off x="311675" y="503100"/>
            <a:ext cx="8358600" cy="3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2240"/>
              <a:t>В современных технических системах возникает необходимость применения деталей, изготовленных из твёрдых материалов, сплавов и имеющих очень сложную форму, обработать которые невозможно с помощью традиционных технологий токарной и фрезерной обработки, строгания, сверления и др. В связи с этим были изобретены новые технологии обработки материалов.</a:t>
            </a:r>
            <a:endParaRPr sz="224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4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ru" sz="2600">
                <a:latin typeface="Arial"/>
                <a:ea typeface="Arial"/>
                <a:cs typeface="Arial"/>
                <a:sym typeface="Arial"/>
              </a:rPr>
              <a:t>Самостоятельная работа</a:t>
            </a:r>
            <a:endParaRPr sz="4100"/>
          </a:p>
        </p:txBody>
      </p:sp>
      <p:sp>
        <p:nvSpPr>
          <p:cNvPr id="181" name="Google Shape;181;p32"/>
          <p:cNvSpPr txBox="1"/>
          <p:nvPr/>
        </p:nvSpPr>
        <p:spPr>
          <a:xfrm>
            <a:off x="444250" y="1579900"/>
            <a:ext cx="8314200" cy="3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/>
              <a:t>Р</a:t>
            </a:r>
            <a:r>
              <a:rPr b="1" lang="ru" sz="1800"/>
              <a:t>абота с информацией.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Ознакомьтесь, выполнив поиск в Интернете и других источниках информации, с современными технологиями обработки материалов: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1)	ультразвуковая резка и очистка поверхностей материалов, ультразвуковая сварка и пайка;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2)	лазерное легирование, лазерная сварка, лазерная гравировка;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3)	плазменная наплавка и сварка, плазменное бурение горных пород. Сохраните информацию в форме описания, схем, фотографий и др.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ru" sz="2300">
                <a:latin typeface="Arial"/>
                <a:ea typeface="Arial"/>
                <a:cs typeface="Arial"/>
                <a:sym typeface="Arial"/>
              </a:rPr>
              <a:t>Электроэрозионная обработка</a:t>
            </a:r>
            <a:endParaRPr sz="4800"/>
          </a:p>
        </p:txBody>
      </p:sp>
      <p:sp>
        <p:nvSpPr>
          <p:cNvPr id="76" name="Google Shape;76;p15"/>
          <p:cNvSpPr txBox="1"/>
          <p:nvPr/>
        </p:nvSpPr>
        <p:spPr>
          <a:xfrm>
            <a:off x="311725" y="1641675"/>
            <a:ext cx="3980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Электроэрозионная обработка (ЭЭО) заключается в изменении формы, размеров, шероховатости поверхности токопроводящих заготовок под действием электрических разрядов, возникающих между заготовкой и электродом-инструментомю. Этот метод обработки изобретён учёными Б. Р. Лазаренко и H. И. Лазаренко в 1943 г.</a:t>
            </a:r>
            <a:endParaRPr sz="18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478" y="1788950"/>
            <a:ext cx="3416872" cy="29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11725" y="264800"/>
            <a:ext cx="8520600" cy="2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/>
              <a:t>В процессе обработки на электрод-инструмент и заготовку, которые находятся в жидкой диэлектрической среде — масле, подаётся электрическое напряжение. При сближении электрода-инструмента и заготовки между ними возникает электрический разряд, в канале которого образуется плазма с высокой температурой. Энергии этой плазмы оказывается достаточно, чтобы разогреть, расплавить и испарить небольшое количество материала заготовки. Расплавленные капли, отделившиеся от поверхности заготовки, охлаждаются и остаются в жидкости, а в заготовке образуются выплавленные углубления. Электрические разряды действуют периодически, импульсно: длительность импульса 0,1...10</a:t>
            </a:r>
            <a:r>
              <a:rPr baseline="30000" lang="ru" sz="1300"/>
              <a:t>-7</a:t>
            </a:r>
            <a:r>
              <a:rPr lang="ru" sz="1300"/>
              <a:t> с, частота от 2 кГц до 0,5 МГц, сила тока в среднем равна 100 А. Электроды-инструменты изготавливают из меди, алюминия, латуни, вольфрама, графитосодержащих материалов.</a:t>
            </a:r>
            <a:endParaRPr sz="13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/>
              <a:t>Форма углублений в заготовке полностью совпадает с формой электрода-инструмента</a:t>
            </a:r>
            <a:endParaRPr sz="13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Этот метод называют электроэрозионной прошивкой. </a:t>
            </a:r>
            <a:endParaRPr sz="13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250" y="3238700"/>
            <a:ext cx="57150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85375" y="353050"/>
            <a:ext cx="8789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Большое распространение получило электроэрозионное копирование, при котором на заготовке отображается форма поверхности электрода-инструмента</a:t>
            </a:r>
            <a:endParaRPr sz="19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028" y="1484228"/>
            <a:ext cx="4846850" cy="27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28125" y="4332250"/>
            <a:ext cx="894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Электроэрозионное объёмное копирование: а — электрод-инструмент; б — готовая деталь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267725" y="123550"/>
            <a:ext cx="8420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Применяется также электроэрозионное вырезание проволокой. Электрод-инструмент в виде непрерывно перематывающейся проволоки движется по заданной траектории, прорезая в заготовке узкие пазы и вырезая тем самым контуры детали</a:t>
            </a:r>
            <a:endParaRPr sz="20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825" y="1727250"/>
            <a:ext cx="285750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5445950" y="272732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Электроэрозионное вырезание проволокой: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1 — инструмент — проволока;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2 — заготовка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320675" y="211850"/>
            <a:ext cx="83142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Существуют также другие виды ЭЭО: электроэрозионное упрочнение, шлифование и маркирование, электроэрозионная химическая и абразивная обработка и др.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1500"/>
              <a:t>Преимущества электроэрозионной технологии:</a:t>
            </a:r>
            <a:endParaRPr b="1" i="1"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—	возможность обработки высокопрочных сталей и твёрдых сплавов;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—	использование недорогих материалов для изготовления электродов-инструментов;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—	получение изделий со сложными фасонными поверхностями;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—	возможность получения отверстий диаметром менее 0,3 мм, а также отверстий с криволинейной осью;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— возможность обработки закрытых каналов, недоступных обычной механической обработке, благодаря произвольной форме электрода-инструмента.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На станках для электроэрозионной обработки компьютер управляет как движением формообразования но нескольким координатам, так и технологическими режимами (напряжением, током, величиной зазора между инструментом и заготовкой и др.).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5970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ru" sz="2500">
                <a:latin typeface="Arial"/>
                <a:ea typeface="Arial"/>
                <a:cs typeface="Arial"/>
                <a:sym typeface="Arial"/>
              </a:rPr>
              <a:t>Ультразвуковая обработка материалов</a:t>
            </a:r>
            <a:endParaRPr sz="4200"/>
          </a:p>
        </p:txBody>
      </p:sp>
      <p:sp>
        <p:nvSpPr>
          <p:cNvPr id="108" name="Google Shape;108;p20"/>
          <p:cNvSpPr txBox="1"/>
          <p:nvPr/>
        </p:nvSpPr>
        <p:spPr>
          <a:xfrm>
            <a:off x="155850" y="1359250"/>
            <a:ext cx="8832300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900"/>
              <a:t>Ультразвуковая обработка (УО) представляет собой воздействие ультразвука (частотой 15—105 кГц) на обрабатываемые заготовки.</a:t>
            </a:r>
            <a:r>
              <a:rPr lang="ru" sz="1900"/>
              <a:t> В качестве источников ультразвуковых колебаний применяют электроакустические излучатели (механические, электромагнитные, магнитострикционные, пьезоэлектрические и др.).</a:t>
            </a:r>
            <a:endParaRPr sz="19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/>
              <a:t>Ультразвуковая обработка используется в промышленности для получения отверстий любой формы, криволинейных пазов, канавок сложного профиля в металлах, стекле, керамике, алмазе и др., а также при штамповке и прессовании металлов</a:t>
            </a:r>
            <a:r>
              <a:rPr lang="ru" sz="1600"/>
              <a:t>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285375" y="247125"/>
            <a:ext cx="834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/>
              <a:t>Станок для ультразвуковой обработки оснащён генератором, который вырабатывает переменный электрический ток ультразвуковой частоты, питающий обмотку 5 колебательной системы (излучателя) 4. В результате этого излучатель, изготовленный из специального магнитострикционного материала, вибрирует с малыми амплитудами колебаний (10...70 мкм). Излучатель соединён со стержнем, на котором закреплён инструмент 3.</a:t>
            </a:r>
            <a:endParaRPr sz="16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75" y="2154113"/>
            <a:ext cx="3810825" cy="283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4748500" y="2571750"/>
            <a:ext cx="4062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а — схема; б — схема взаимодействия абразивных зёрен с заготовкой: 1 — заготовка; 2 — ванна; 3 — инструмент; 4 — ультразвуковая колебательная система; 5 — электрическая обмотка; 6 — подача абразивной суспензиии; 6	— зёрна абразива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