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67c3e641a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67c3e641a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67c3e641a_0_1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67c3e641a_0_1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67c3e641a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67c3e641a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67c3e641a_0_1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67c3e641a_0_1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5668a7c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5668a7c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67c3e641a_0_1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67c3e641a_0_1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Электроника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887"/>
              <a:t>Технология. 9 класс</a:t>
            </a:r>
            <a:endParaRPr sz="1887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887"/>
              <a:t>Учитель- Шинельская Ю.Н.</a:t>
            </a:r>
            <a:endParaRPr sz="188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61700"/>
            <a:ext cx="8520600" cy="32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ru" sz="19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Электроника — наука о взаимодействии электронов с электромагнитными полями и методах создания электронных приборов и устройств для приёма, передачи, обработки и хранения информации</a:t>
            </a:r>
            <a:r>
              <a:rPr b="0" lang="ru" sz="19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9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i="1" lang="ru" sz="14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Возникновению электроники предшествовало изобретение радио и телевидения</a:t>
            </a:r>
            <a:r>
              <a:rPr b="0" lang="ru" sz="14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Однако в радиоприёмниках и телевизорах применялись стеклянные электронные лампы, имеющие большие размеры и потребляющие большую мощность. C течением времени начался быстрый процесс миниатюризации (уменьшения размеров) электронных приборов. Лампы были заменены компактными деталями (на основе полупроводниковых материалов): диодами, транзисторами и др., а затем стали применяться микросхемы и микропроцессоры</a:t>
            </a:r>
            <a:endParaRPr sz="428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750" y="3322225"/>
            <a:ext cx="5223759" cy="16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16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ru" sz="16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Микросхема</a:t>
            </a:r>
            <a:r>
              <a:rPr b="0" lang="ru" sz="16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это электронное устройство небольших размеров, в котором размещается сложная электронная схема, состоящая из множества деталей: резисторов, конденсаторов, диодов, транзисторов и др., которые выполнены на одном полупроводниковом кристалле (например, кремния, германия и др.) (см. рис. 125, б, в).</a:t>
            </a:r>
            <a:endParaRPr b="0" sz="16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ru" sz="16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Микропроцессор</a:t>
            </a:r>
            <a:r>
              <a:rPr b="0" lang="ru" sz="16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электронное устройство, отвечающее за выполнение математических, логических операций и операций управления, записанных в машинном коде </a:t>
            </a:r>
            <a:endParaRPr sz="448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095" y="2990912"/>
            <a:ext cx="4481805" cy="15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60275"/>
            <a:ext cx="8520600" cy="32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ru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70-х гг. XX в. применялась аналоговая электроника, в которой непрерывный исходный электрический сигнал (например, с микрофона), имеющий определённую частоту, амплитуду и форму, передавался в аналогичном виде на обработку (например, в усилителе) и трансляцию (например, с помощью громкоговорителя). При прохождении сигналов по электрическим цепям они часто искажались, что снижало качество их воспроизведения на выходе.</a:t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ru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1970-е гг. получила развитие цифровая электроника, в которой исходная информация в виде непрерывного аналогового сигнала преобразуется в специальном устройстве в последовательность цифровых кодов, которые могут без искажений и помех передаваться по телекоммуникационным каналам связи. Появилось цифровое радиовещание и телевидение с высоким качеством звука и изображения, цифровая запись и воспроизведение информации и др.</a:t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ru" sz="14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электроники привело к появлению сотовой связи и таких устройств, как навигаторы, коммуникаторы, спутниковые телефоны, планшеты и др.</a:t>
            </a:r>
            <a:endParaRPr sz="14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>
              <a:solidFill>
                <a:srgbClr val="434343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600" y="3153500"/>
            <a:ext cx="4400399" cy="19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247700"/>
            <a:ext cx="8520600" cy="43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Микроэлектроника</a:t>
            </a: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раздел электроники, связанный с изучением и производством электронных компонентов, имеющих размеры несколько микрометров и меньше.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Области применения электроники:</a:t>
            </a:r>
            <a:endParaRPr b="1" i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энергетика, где выработка, транспортировка и потребление электроэнергии управляются электронными устройствами;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промышленность и сельское хозяйство, где осуществляется электронное управление оборудованием;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транспорт, где электронные устройства применяются как в транспортных средствах, так и в транспортной инфраструктуре;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бытовая техника и оргтехника, управляемая средствами микроэлектроники (телевизор, радиоприёмник, телефон, электроплита, принтер, сканер, компьютер и др.);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	физика, химия, биология и другие области науки, применяющие электронные устройства для всевозможных исследований.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практическая работа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Записать определение понятия “умный дом”.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Выписать функции “умного дома”.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Домашнее задание: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Устно ответить на вопросы: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Что такое электроника?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Чем цифровая электроника отличается от аналоговой?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В каких областях человеческой деятельности применяется электроника.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