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C1A7C-9D69-437B-A4A9-D9C62365C5D2}" v="223" dt="2023-05-21T16:05:4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ru-RU" sz="4200">
                <a:cs typeface="Calibri Light"/>
              </a:rPr>
              <a:t>Портфолио </a:t>
            </a:r>
            <a:br>
              <a:rPr lang="ru-RU" sz="4200">
                <a:cs typeface="Calibri Light"/>
              </a:rPr>
            </a:br>
            <a:r>
              <a:rPr lang="ru-RU" sz="4200">
                <a:cs typeface="Calibri Light"/>
              </a:rPr>
              <a:t>мои успехи в освоении технологии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cs typeface="Calibri" panose="020F0502020204030204"/>
              </a:rPr>
              <a:t>Иванова Полина </a:t>
            </a:r>
            <a:endParaRPr lang="ru-RU">
              <a:cs typeface="Calibri" panose="020F0502020204030204"/>
            </a:endParaRPr>
          </a:p>
          <a:p>
            <a:r>
              <a:rPr lang="ru-RU" dirty="0">
                <a:cs typeface="Calibri" panose="020F0502020204030204"/>
              </a:rPr>
              <a:t>9 "а" класс</a:t>
            </a:r>
            <a:endParaRPr lang="ru-RU">
              <a:cs typeface="Calibri" panose="020F0502020204030204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A70FA-5F37-4AE4-E3BC-CBB8640B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cs typeface="Calibri Light"/>
              </a:rPr>
              <a:t>1)Плед 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2" descr="Изображение выглядит как одежда, се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ED7D50A-9A92-0CB3-952F-56075ABE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675" y="83676"/>
            <a:ext cx="3935281" cy="3935281"/>
          </a:xfrm>
        </p:spPr>
      </p:pic>
      <p:pic>
        <p:nvPicPr>
          <p:cNvPr id="13" name="Рисунок 13" descr="Изображение выглядит как вере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8108C7-BF9F-584B-D420-8CF7B232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21" y="3663043"/>
            <a:ext cx="3042557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C1EDBA-7A2C-0C8C-245B-77201A7D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200" dirty="0">
                <a:cs typeface="Calibri"/>
              </a:rPr>
              <a:t>Этот плед был сделан из </a:t>
            </a:r>
            <a:r>
              <a:rPr lang="ru-RU" sz="2200" err="1">
                <a:cs typeface="Calibri"/>
              </a:rPr>
              <a:t>Alize</a:t>
            </a:r>
            <a:r>
              <a:rPr lang="ru-RU" sz="2200" dirty="0">
                <a:cs typeface="Calibri"/>
              </a:rPr>
              <a:t> </a:t>
            </a:r>
            <a:r>
              <a:rPr lang="ru-RU" sz="2200" err="1">
                <a:cs typeface="Calibri"/>
              </a:rPr>
              <a:t>Puffu</a:t>
            </a:r>
            <a:r>
              <a:rPr lang="ru-RU" sz="2200" dirty="0">
                <a:cs typeface="Calibri"/>
              </a:rPr>
              <a:t>.</a:t>
            </a:r>
          </a:p>
          <a:p>
            <a:r>
              <a:rPr lang="ru-RU" sz="2200" dirty="0">
                <a:cs typeface="Calibri"/>
              </a:rPr>
              <a:t>Чтобы связать этот плед пришлось использовать 10 таких </a:t>
            </a:r>
            <a:r>
              <a:rPr lang="ru-RU" sz="2200" dirty="0" err="1">
                <a:cs typeface="Calibri"/>
              </a:rPr>
              <a:t>модков</a:t>
            </a:r>
            <a:r>
              <a:rPr lang="ru-RU" sz="2200" dirty="0">
                <a:cs typeface="Calibri"/>
              </a:rPr>
              <a:t> пряжи.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213DEE4-B899-DC7D-D4C5-77403A17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9" r="131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58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831D2-B952-565C-2079-B75CBE35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Игольница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пол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30DC31E-7084-071D-08EA-2A44DB4FA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575" y="968141"/>
            <a:ext cx="4997945" cy="5418458"/>
          </a:xfrm>
        </p:spPr>
      </p:pic>
    </p:spTree>
    <p:extLst>
      <p:ext uri="{BB962C8B-B14F-4D97-AF65-F5344CB8AC3E}">
        <p14:creationId xmlns:p14="http://schemas.microsoft.com/office/powerpoint/2010/main" val="3091072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Портфолио  мои успехи в освоении технологии </vt:lpstr>
      <vt:lpstr>1)Плед </vt:lpstr>
      <vt:lpstr>Презентация PowerPoint</vt:lpstr>
      <vt:lpstr>Игольница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84</cp:revision>
  <dcterms:created xsi:type="dcterms:W3CDTF">2023-05-21T14:13:04Z</dcterms:created>
  <dcterms:modified xsi:type="dcterms:W3CDTF">2023-05-21T16:08:03Z</dcterms:modified>
</cp:coreProperties>
</file>