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7E3AE-6A4E-49ED-8E31-DA7155E7AC51}" v="433" dt="2023-05-21T11:07:18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F851-285D-4237-8C08-BBD0D56FB2B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2ED81A-96C5-4945-BBB0-C285403A6FE6}">
      <dgm:prSet/>
      <dgm:spPr/>
      <dgm:t>
        <a:bodyPr/>
        <a:lstStyle/>
        <a:p>
          <a:r>
            <a:rPr lang="ru-RU" dirty="0"/>
            <a:t>Шлифовальный станок -</a:t>
          </a:r>
          <a:endParaRPr lang="en-US" dirty="0"/>
        </a:p>
      </dgm:t>
    </dgm:pt>
    <dgm:pt modelId="{C16D0FEB-97D2-4BE1-AD28-9D6014119307}" type="parTrans" cxnId="{14A48FC6-608F-4DFD-932C-17F169CFBEDE}">
      <dgm:prSet/>
      <dgm:spPr/>
      <dgm:t>
        <a:bodyPr/>
        <a:lstStyle/>
        <a:p>
          <a:endParaRPr lang="en-US"/>
        </a:p>
      </dgm:t>
    </dgm:pt>
    <dgm:pt modelId="{065EDC40-D222-4E90-8F73-8555D299DD63}" type="sibTrans" cxnId="{14A48FC6-608F-4DFD-932C-17F169CFBEDE}">
      <dgm:prSet/>
      <dgm:spPr/>
      <dgm:t>
        <a:bodyPr/>
        <a:lstStyle/>
        <a:p>
          <a:endParaRPr lang="en-US"/>
        </a:p>
      </dgm:t>
    </dgm:pt>
    <dgm:pt modelId="{CF57D24A-B809-4F22-BDAB-BFADF7B3B1C1}">
      <dgm:prSet/>
      <dgm:spPr/>
      <dgm:t>
        <a:bodyPr/>
        <a:lstStyle/>
        <a:p>
          <a:r>
            <a:rPr lang="ru-RU" dirty="0"/>
            <a:t>Дощечка,</a:t>
          </a:r>
          <a:endParaRPr lang="en-US" dirty="0"/>
        </a:p>
      </dgm:t>
    </dgm:pt>
    <dgm:pt modelId="{87CE1288-E7ED-45A9-AC8B-CDEDA64E5E85}" type="parTrans" cxnId="{9A9CD7D9-6A06-4DC3-A003-2D170FDE2DDF}">
      <dgm:prSet/>
      <dgm:spPr/>
      <dgm:t>
        <a:bodyPr/>
        <a:lstStyle/>
        <a:p>
          <a:endParaRPr lang="en-US"/>
        </a:p>
      </dgm:t>
    </dgm:pt>
    <dgm:pt modelId="{6DEFA2A7-B804-45B9-9682-332172C52380}" type="sibTrans" cxnId="{9A9CD7D9-6A06-4DC3-A003-2D170FDE2DDF}">
      <dgm:prSet/>
      <dgm:spPr/>
      <dgm:t>
        <a:bodyPr/>
        <a:lstStyle/>
        <a:p>
          <a:endParaRPr lang="en-US"/>
        </a:p>
      </dgm:t>
    </dgm:pt>
    <dgm:pt modelId="{CDF77EB0-8D41-4237-93EC-9785E88237DC}">
      <dgm:prSet/>
      <dgm:spPr/>
      <dgm:t>
        <a:bodyPr/>
        <a:lstStyle/>
        <a:p>
          <a:r>
            <a:rPr lang="ru-RU" dirty="0"/>
            <a:t>- рубанок,</a:t>
          </a:r>
          <a:endParaRPr lang="en-US" dirty="0"/>
        </a:p>
      </dgm:t>
    </dgm:pt>
    <dgm:pt modelId="{32068A67-81F7-4505-AEEC-7C85C5F6A079}" type="parTrans" cxnId="{89040747-0CA7-4762-9E6C-8A6E504C2E39}">
      <dgm:prSet/>
      <dgm:spPr/>
      <dgm:t>
        <a:bodyPr/>
        <a:lstStyle/>
        <a:p>
          <a:endParaRPr lang="en-US"/>
        </a:p>
      </dgm:t>
    </dgm:pt>
    <dgm:pt modelId="{80832AF0-C98B-4105-8C9B-26B9906FA5A5}" type="sibTrans" cxnId="{89040747-0CA7-4762-9E6C-8A6E504C2E39}">
      <dgm:prSet/>
      <dgm:spPr/>
      <dgm:t>
        <a:bodyPr/>
        <a:lstStyle/>
        <a:p>
          <a:endParaRPr lang="en-US"/>
        </a:p>
      </dgm:t>
    </dgm:pt>
    <dgm:pt modelId="{0595564C-6FE7-40AE-BDD2-D3B88998FED6}">
      <dgm:prSet/>
      <dgm:spPr/>
      <dgm:t>
        <a:bodyPr/>
        <a:lstStyle/>
        <a:p>
          <a:r>
            <a:rPr lang="ru-RU" dirty="0"/>
            <a:t>- картон,</a:t>
          </a:r>
          <a:endParaRPr lang="en-US" dirty="0"/>
        </a:p>
      </dgm:t>
    </dgm:pt>
    <dgm:pt modelId="{33122C23-EDC1-4259-B898-FF54EF801E4C}" type="parTrans" cxnId="{5DBE0A89-6425-487B-9884-507CA49982E8}">
      <dgm:prSet/>
      <dgm:spPr/>
      <dgm:t>
        <a:bodyPr/>
        <a:lstStyle/>
        <a:p>
          <a:endParaRPr lang="en-US"/>
        </a:p>
      </dgm:t>
    </dgm:pt>
    <dgm:pt modelId="{2AF09103-AF48-49E0-A7B1-F7AD1CBDAD67}" type="sibTrans" cxnId="{5DBE0A89-6425-487B-9884-507CA49982E8}">
      <dgm:prSet/>
      <dgm:spPr/>
      <dgm:t>
        <a:bodyPr/>
        <a:lstStyle/>
        <a:p>
          <a:endParaRPr lang="en-US"/>
        </a:p>
      </dgm:t>
    </dgm:pt>
    <dgm:pt modelId="{31C09219-A032-4197-8253-6966EB126C44}">
      <dgm:prSet/>
      <dgm:spPr/>
      <dgm:t>
        <a:bodyPr/>
        <a:lstStyle/>
        <a:p>
          <a:r>
            <a:rPr lang="ru-RU" dirty="0"/>
            <a:t>- калька,</a:t>
          </a:r>
          <a:endParaRPr lang="en-US" dirty="0"/>
        </a:p>
      </dgm:t>
    </dgm:pt>
    <dgm:pt modelId="{2511EBAA-57B8-4699-9E88-C5D31405A39F}" type="parTrans" cxnId="{5702E37B-4769-4081-9859-F18D8A8618C9}">
      <dgm:prSet/>
      <dgm:spPr/>
      <dgm:t>
        <a:bodyPr/>
        <a:lstStyle/>
        <a:p>
          <a:endParaRPr lang="en-US"/>
        </a:p>
      </dgm:t>
    </dgm:pt>
    <dgm:pt modelId="{1F66F1C3-FE39-4D3A-A5FD-EBB290949F85}" type="sibTrans" cxnId="{5702E37B-4769-4081-9859-F18D8A8618C9}">
      <dgm:prSet/>
      <dgm:spPr/>
      <dgm:t>
        <a:bodyPr/>
        <a:lstStyle/>
        <a:p>
          <a:endParaRPr lang="en-US"/>
        </a:p>
      </dgm:t>
    </dgm:pt>
    <dgm:pt modelId="{8D148258-AB45-4B6A-AEF9-6E74C9372138}">
      <dgm:prSet/>
      <dgm:spPr/>
      <dgm:t>
        <a:bodyPr/>
        <a:lstStyle/>
        <a:p>
          <a:r>
            <a:rPr lang="ru-RU" dirty="0"/>
            <a:t>- лобзик,</a:t>
          </a:r>
          <a:endParaRPr lang="en-US" dirty="0"/>
        </a:p>
      </dgm:t>
    </dgm:pt>
    <dgm:pt modelId="{02F6B000-BE57-47A0-9409-43C71980613D}" type="parTrans" cxnId="{01FE1620-CD32-46B4-BE3D-62815EBFBE40}">
      <dgm:prSet/>
      <dgm:spPr/>
      <dgm:t>
        <a:bodyPr/>
        <a:lstStyle/>
        <a:p>
          <a:endParaRPr lang="en-US"/>
        </a:p>
      </dgm:t>
    </dgm:pt>
    <dgm:pt modelId="{F89FFB95-A4FE-4967-B1C3-1254286F93EC}" type="sibTrans" cxnId="{01FE1620-CD32-46B4-BE3D-62815EBFBE40}">
      <dgm:prSet/>
      <dgm:spPr/>
      <dgm:t>
        <a:bodyPr/>
        <a:lstStyle/>
        <a:p>
          <a:endParaRPr lang="en-US"/>
        </a:p>
      </dgm:t>
    </dgm:pt>
    <dgm:pt modelId="{5AFA1143-A686-4BA3-B134-1BEA18E0DCE3}">
      <dgm:prSet/>
      <dgm:spPr/>
      <dgm:t>
        <a:bodyPr/>
        <a:lstStyle/>
        <a:p>
          <a:r>
            <a:rPr lang="ru-RU" dirty="0"/>
            <a:t>- ножовка,</a:t>
          </a:r>
          <a:endParaRPr lang="en-US" dirty="0"/>
        </a:p>
      </dgm:t>
    </dgm:pt>
    <dgm:pt modelId="{FCAEBC9A-8A15-4BC6-9D7C-48FB7D9E4AD4}" type="parTrans" cxnId="{804DC4B7-E8BC-4D99-9780-1D06D2A5193A}">
      <dgm:prSet/>
      <dgm:spPr/>
      <dgm:t>
        <a:bodyPr/>
        <a:lstStyle/>
        <a:p>
          <a:endParaRPr lang="en-US"/>
        </a:p>
      </dgm:t>
    </dgm:pt>
    <dgm:pt modelId="{74264DFD-E9C4-464D-8A32-97EB8E35E3F4}" type="sibTrans" cxnId="{804DC4B7-E8BC-4D99-9780-1D06D2A5193A}">
      <dgm:prSet/>
      <dgm:spPr/>
      <dgm:t>
        <a:bodyPr/>
        <a:lstStyle/>
        <a:p>
          <a:endParaRPr lang="en-US"/>
        </a:p>
      </dgm:t>
    </dgm:pt>
    <dgm:pt modelId="{5297FB61-12A6-4758-809C-7D5AB58FA07A}">
      <dgm:prSet/>
      <dgm:spPr/>
      <dgm:t>
        <a:bodyPr/>
        <a:lstStyle/>
        <a:p>
          <a:r>
            <a:rPr lang="ru-RU" dirty="0"/>
            <a:t>- </a:t>
          </a:r>
          <a:r>
            <a:rPr lang="ru-RU" dirty="0">
              <a:latin typeface="Grandview"/>
            </a:rPr>
            <a:t>стамеска,</a:t>
          </a:r>
          <a:endParaRPr lang="en-US" dirty="0"/>
        </a:p>
      </dgm:t>
    </dgm:pt>
    <dgm:pt modelId="{DBFFF085-3F13-445E-80A2-ACB3428A988B}" type="parTrans" cxnId="{1FCA3BA2-F35E-4080-93EF-6222DB41E6CA}">
      <dgm:prSet/>
      <dgm:spPr/>
      <dgm:t>
        <a:bodyPr/>
        <a:lstStyle/>
        <a:p>
          <a:endParaRPr lang="en-US"/>
        </a:p>
      </dgm:t>
    </dgm:pt>
    <dgm:pt modelId="{0843E51B-BD4B-4F97-B4CD-4640E6EA8297}" type="sibTrans" cxnId="{1FCA3BA2-F35E-4080-93EF-6222DB41E6CA}">
      <dgm:prSet/>
      <dgm:spPr/>
      <dgm:t>
        <a:bodyPr/>
        <a:lstStyle/>
        <a:p>
          <a:endParaRPr lang="en-US"/>
        </a:p>
      </dgm:t>
    </dgm:pt>
    <dgm:pt modelId="{D20A2248-D493-49CF-B89B-EAD9CF4AD284}">
      <dgm:prSet phldr="0"/>
      <dgm:spPr/>
      <dgm:t>
        <a:bodyPr/>
        <a:lstStyle/>
        <a:p>
          <a:r>
            <a:rPr lang="ru-RU" dirty="0">
              <a:latin typeface="Grandview"/>
            </a:rPr>
            <a:t>-ножницы.</a:t>
          </a:r>
        </a:p>
      </dgm:t>
    </dgm:pt>
    <dgm:pt modelId="{2CAF7F2A-9271-49A8-93BE-901C545DA1FE}" type="parTrans" cxnId="{65D5393C-9947-4EBE-91ED-92BAF443CF5A}">
      <dgm:prSet/>
      <dgm:spPr/>
    </dgm:pt>
    <dgm:pt modelId="{544DEA7C-2488-4DEC-ADCE-50AA767B7E79}" type="sibTrans" cxnId="{65D5393C-9947-4EBE-91ED-92BAF443CF5A}">
      <dgm:prSet/>
      <dgm:spPr/>
    </dgm:pt>
    <dgm:pt modelId="{C0672A40-8990-4832-BFAF-F5FD756F7A67}" type="pres">
      <dgm:prSet presAssocID="{811EF851-285D-4237-8C08-BBD0D56FB2B8}" presName="diagram" presStyleCnt="0">
        <dgm:presLayoutVars>
          <dgm:dir/>
          <dgm:resizeHandles val="exact"/>
        </dgm:presLayoutVars>
      </dgm:prSet>
      <dgm:spPr/>
    </dgm:pt>
    <dgm:pt modelId="{DFD6F3EE-DBC3-4193-8AC8-AB0929A9CDCC}" type="pres">
      <dgm:prSet presAssocID="{412ED81A-96C5-4945-BBB0-C285403A6FE6}" presName="node" presStyleLbl="node1" presStyleIdx="0" presStyleCnt="9">
        <dgm:presLayoutVars>
          <dgm:bulletEnabled val="1"/>
        </dgm:presLayoutVars>
      </dgm:prSet>
      <dgm:spPr/>
    </dgm:pt>
    <dgm:pt modelId="{052E0889-0D69-406C-9154-5E84830BD100}" type="pres">
      <dgm:prSet presAssocID="{065EDC40-D222-4E90-8F73-8555D299DD63}" presName="sibTrans" presStyleCnt="0"/>
      <dgm:spPr/>
    </dgm:pt>
    <dgm:pt modelId="{B00FD6CA-6081-468A-AE2E-0E0AE8ADB828}" type="pres">
      <dgm:prSet presAssocID="{CF57D24A-B809-4F22-BDAB-BFADF7B3B1C1}" presName="node" presStyleLbl="node1" presStyleIdx="1" presStyleCnt="9">
        <dgm:presLayoutVars>
          <dgm:bulletEnabled val="1"/>
        </dgm:presLayoutVars>
      </dgm:prSet>
      <dgm:spPr/>
    </dgm:pt>
    <dgm:pt modelId="{4AD43012-648A-4962-AE5B-FFD0331A6BC7}" type="pres">
      <dgm:prSet presAssocID="{6DEFA2A7-B804-45B9-9682-332172C52380}" presName="sibTrans" presStyleCnt="0"/>
      <dgm:spPr/>
    </dgm:pt>
    <dgm:pt modelId="{03F25136-EE8E-4FC2-AA2A-B1794B2CA878}" type="pres">
      <dgm:prSet presAssocID="{CDF77EB0-8D41-4237-93EC-9785E88237DC}" presName="node" presStyleLbl="node1" presStyleIdx="2" presStyleCnt="9">
        <dgm:presLayoutVars>
          <dgm:bulletEnabled val="1"/>
        </dgm:presLayoutVars>
      </dgm:prSet>
      <dgm:spPr/>
    </dgm:pt>
    <dgm:pt modelId="{08F00B98-0AE5-4065-99F3-6C17EABB7D3D}" type="pres">
      <dgm:prSet presAssocID="{80832AF0-C98B-4105-8C9B-26B9906FA5A5}" presName="sibTrans" presStyleCnt="0"/>
      <dgm:spPr/>
    </dgm:pt>
    <dgm:pt modelId="{11A5C180-9E17-4190-A494-22AF636A6D63}" type="pres">
      <dgm:prSet presAssocID="{0595564C-6FE7-40AE-BDD2-D3B88998FED6}" presName="node" presStyleLbl="node1" presStyleIdx="3" presStyleCnt="9">
        <dgm:presLayoutVars>
          <dgm:bulletEnabled val="1"/>
        </dgm:presLayoutVars>
      </dgm:prSet>
      <dgm:spPr/>
    </dgm:pt>
    <dgm:pt modelId="{6C6C4CB2-299B-40ED-AC41-C4251D02B713}" type="pres">
      <dgm:prSet presAssocID="{2AF09103-AF48-49E0-A7B1-F7AD1CBDAD67}" presName="sibTrans" presStyleCnt="0"/>
      <dgm:spPr/>
    </dgm:pt>
    <dgm:pt modelId="{F02BBB2B-13E3-42D1-A4E4-A9F6A766F353}" type="pres">
      <dgm:prSet presAssocID="{31C09219-A032-4197-8253-6966EB126C44}" presName="node" presStyleLbl="node1" presStyleIdx="4" presStyleCnt="9">
        <dgm:presLayoutVars>
          <dgm:bulletEnabled val="1"/>
        </dgm:presLayoutVars>
      </dgm:prSet>
      <dgm:spPr/>
    </dgm:pt>
    <dgm:pt modelId="{2315D5DF-C039-4927-874B-587653AE6E24}" type="pres">
      <dgm:prSet presAssocID="{1F66F1C3-FE39-4D3A-A5FD-EBB290949F85}" presName="sibTrans" presStyleCnt="0"/>
      <dgm:spPr/>
    </dgm:pt>
    <dgm:pt modelId="{C56CFBC3-9E43-4321-AB16-BDF45B9F07ED}" type="pres">
      <dgm:prSet presAssocID="{8D148258-AB45-4B6A-AEF9-6E74C9372138}" presName="node" presStyleLbl="node1" presStyleIdx="5" presStyleCnt="9">
        <dgm:presLayoutVars>
          <dgm:bulletEnabled val="1"/>
        </dgm:presLayoutVars>
      </dgm:prSet>
      <dgm:spPr/>
    </dgm:pt>
    <dgm:pt modelId="{99180469-98A4-4D1A-80F4-89BFA5CEBB04}" type="pres">
      <dgm:prSet presAssocID="{F89FFB95-A4FE-4967-B1C3-1254286F93EC}" presName="sibTrans" presStyleCnt="0"/>
      <dgm:spPr/>
    </dgm:pt>
    <dgm:pt modelId="{81D8DE0F-0C50-4CE6-9727-841FA53C1DBD}" type="pres">
      <dgm:prSet presAssocID="{5AFA1143-A686-4BA3-B134-1BEA18E0DCE3}" presName="node" presStyleLbl="node1" presStyleIdx="6" presStyleCnt="9">
        <dgm:presLayoutVars>
          <dgm:bulletEnabled val="1"/>
        </dgm:presLayoutVars>
      </dgm:prSet>
      <dgm:spPr/>
    </dgm:pt>
    <dgm:pt modelId="{E013FBF6-248B-4089-BD16-5A0446F2D34D}" type="pres">
      <dgm:prSet presAssocID="{74264DFD-E9C4-464D-8A32-97EB8E35E3F4}" presName="sibTrans" presStyleCnt="0"/>
      <dgm:spPr/>
    </dgm:pt>
    <dgm:pt modelId="{4CF4222E-9209-4A16-82FE-73592050C059}" type="pres">
      <dgm:prSet presAssocID="{5297FB61-12A6-4758-809C-7D5AB58FA07A}" presName="node" presStyleLbl="node1" presStyleIdx="7" presStyleCnt="9">
        <dgm:presLayoutVars>
          <dgm:bulletEnabled val="1"/>
        </dgm:presLayoutVars>
      </dgm:prSet>
      <dgm:spPr/>
    </dgm:pt>
    <dgm:pt modelId="{EDECEFF3-B60D-4068-9240-A07D30E0C1B5}" type="pres">
      <dgm:prSet presAssocID="{0843E51B-BD4B-4F97-B4CD-4640E6EA8297}" presName="sibTrans" presStyleCnt="0"/>
      <dgm:spPr/>
    </dgm:pt>
    <dgm:pt modelId="{E27ECFBD-0090-4243-9757-7CCF517A7FE7}" type="pres">
      <dgm:prSet presAssocID="{D20A2248-D493-49CF-B89B-EAD9CF4AD284}" presName="node" presStyleLbl="node1" presStyleIdx="8" presStyleCnt="9">
        <dgm:presLayoutVars>
          <dgm:bulletEnabled val="1"/>
        </dgm:presLayoutVars>
      </dgm:prSet>
      <dgm:spPr/>
    </dgm:pt>
  </dgm:ptLst>
  <dgm:cxnLst>
    <dgm:cxn modelId="{6245EA11-D5EE-4405-A5F7-4F889F18B636}" type="presOf" srcId="{5AFA1143-A686-4BA3-B134-1BEA18E0DCE3}" destId="{81D8DE0F-0C50-4CE6-9727-841FA53C1DBD}" srcOrd="0" destOrd="0" presId="urn:microsoft.com/office/officeart/2005/8/layout/default"/>
    <dgm:cxn modelId="{BD34AD12-608F-4C51-84A2-525BBEFDB7C2}" type="presOf" srcId="{5297FB61-12A6-4758-809C-7D5AB58FA07A}" destId="{4CF4222E-9209-4A16-82FE-73592050C059}" srcOrd="0" destOrd="0" presId="urn:microsoft.com/office/officeart/2005/8/layout/default"/>
    <dgm:cxn modelId="{FEF53A1A-9BF6-4C9A-BA22-C18227EAD195}" type="presOf" srcId="{CDF77EB0-8D41-4237-93EC-9785E88237DC}" destId="{03F25136-EE8E-4FC2-AA2A-B1794B2CA878}" srcOrd="0" destOrd="0" presId="urn:microsoft.com/office/officeart/2005/8/layout/default"/>
    <dgm:cxn modelId="{01FE1620-CD32-46B4-BE3D-62815EBFBE40}" srcId="{811EF851-285D-4237-8C08-BBD0D56FB2B8}" destId="{8D148258-AB45-4B6A-AEF9-6E74C9372138}" srcOrd="5" destOrd="0" parTransId="{02F6B000-BE57-47A0-9409-43C71980613D}" sibTransId="{F89FFB95-A4FE-4967-B1C3-1254286F93EC}"/>
    <dgm:cxn modelId="{65D5393C-9947-4EBE-91ED-92BAF443CF5A}" srcId="{811EF851-285D-4237-8C08-BBD0D56FB2B8}" destId="{D20A2248-D493-49CF-B89B-EAD9CF4AD284}" srcOrd="8" destOrd="0" parTransId="{2CAF7F2A-9271-49A8-93BE-901C545DA1FE}" sibTransId="{544DEA7C-2488-4DEC-ADCE-50AA767B7E79}"/>
    <dgm:cxn modelId="{C0857E61-8BF2-40C0-B1F9-FB9D73CDE3F5}" type="presOf" srcId="{412ED81A-96C5-4945-BBB0-C285403A6FE6}" destId="{DFD6F3EE-DBC3-4193-8AC8-AB0929A9CDCC}" srcOrd="0" destOrd="0" presId="urn:microsoft.com/office/officeart/2005/8/layout/default"/>
    <dgm:cxn modelId="{89040747-0CA7-4762-9E6C-8A6E504C2E39}" srcId="{811EF851-285D-4237-8C08-BBD0D56FB2B8}" destId="{CDF77EB0-8D41-4237-93EC-9785E88237DC}" srcOrd="2" destOrd="0" parTransId="{32068A67-81F7-4505-AEEC-7C85C5F6A079}" sibTransId="{80832AF0-C98B-4105-8C9B-26B9906FA5A5}"/>
    <dgm:cxn modelId="{91065750-17B1-48B5-8AD9-C7E976CEEDE7}" type="presOf" srcId="{8D148258-AB45-4B6A-AEF9-6E74C9372138}" destId="{C56CFBC3-9E43-4321-AB16-BDF45B9F07ED}" srcOrd="0" destOrd="0" presId="urn:microsoft.com/office/officeart/2005/8/layout/default"/>
    <dgm:cxn modelId="{5702E37B-4769-4081-9859-F18D8A8618C9}" srcId="{811EF851-285D-4237-8C08-BBD0D56FB2B8}" destId="{31C09219-A032-4197-8253-6966EB126C44}" srcOrd="4" destOrd="0" parTransId="{2511EBAA-57B8-4699-9E88-C5D31405A39F}" sibTransId="{1F66F1C3-FE39-4D3A-A5FD-EBB290949F85}"/>
    <dgm:cxn modelId="{5DBE0A89-6425-487B-9884-507CA49982E8}" srcId="{811EF851-285D-4237-8C08-BBD0D56FB2B8}" destId="{0595564C-6FE7-40AE-BDD2-D3B88998FED6}" srcOrd="3" destOrd="0" parTransId="{33122C23-EDC1-4259-B898-FF54EF801E4C}" sibTransId="{2AF09103-AF48-49E0-A7B1-F7AD1CBDAD67}"/>
    <dgm:cxn modelId="{D779DB95-7178-4279-A367-2AF72B4575C1}" type="presOf" srcId="{D20A2248-D493-49CF-B89B-EAD9CF4AD284}" destId="{E27ECFBD-0090-4243-9757-7CCF517A7FE7}" srcOrd="0" destOrd="0" presId="urn:microsoft.com/office/officeart/2005/8/layout/default"/>
    <dgm:cxn modelId="{1FCA3BA2-F35E-4080-93EF-6222DB41E6CA}" srcId="{811EF851-285D-4237-8C08-BBD0D56FB2B8}" destId="{5297FB61-12A6-4758-809C-7D5AB58FA07A}" srcOrd="7" destOrd="0" parTransId="{DBFFF085-3F13-445E-80A2-ACB3428A988B}" sibTransId="{0843E51B-BD4B-4F97-B4CD-4640E6EA8297}"/>
    <dgm:cxn modelId="{D1EC65B0-57B6-4FDD-8C10-67B4A4398595}" type="presOf" srcId="{0595564C-6FE7-40AE-BDD2-D3B88998FED6}" destId="{11A5C180-9E17-4190-A494-22AF636A6D63}" srcOrd="0" destOrd="0" presId="urn:microsoft.com/office/officeart/2005/8/layout/default"/>
    <dgm:cxn modelId="{804DC4B7-E8BC-4D99-9780-1D06D2A5193A}" srcId="{811EF851-285D-4237-8C08-BBD0D56FB2B8}" destId="{5AFA1143-A686-4BA3-B134-1BEA18E0DCE3}" srcOrd="6" destOrd="0" parTransId="{FCAEBC9A-8A15-4BC6-9D7C-48FB7D9E4AD4}" sibTransId="{74264DFD-E9C4-464D-8A32-97EB8E35E3F4}"/>
    <dgm:cxn modelId="{1F60F3BD-0020-4C02-94A2-9057E6949C2C}" type="presOf" srcId="{811EF851-285D-4237-8C08-BBD0D56FB2B8}" destId="{C0672A40-8990-4832-BFAF-F5FD756F7A67}" srcOrd="0" destOrd="0" presId="urn:microsoft.com/office/officeart/2005/8/layout/default"/>
    <dgm:cxn modelId="{14A48FC6-608F-4DFD-932C-17F169CFBEDE}" srcId="{811EF851-285D-4237-8C08-BBD0D56FB2B8}" destId="{412ED81A-96C5-4945-BBB0-C285403A6FE6}" srcOrd="0" destOrd="0" parTransId="{C16D0FEB-97D2-4BE1-AD28-9D6014119307}" sibTransId="{065EDC40-D222-4E90-8F73-8555D299DD63}"/>
    <dgm:cxn modelId="{9A9CD7D9-6A06-4DC3-A003-2D170FDE2DDF}" srcId="{811EF851-285D-4237-8C08-BBD0D56FB2B8}" destId="{CF57D24A-B809-4F22-BDAB-BFADF7B3B1C1}" srcOrd="1" destOrd="0" parTransId="{87CE1288-E7ED-45A9-AC8B-CDEDA64E5E85}" sibTransId="{6DEFA2A7-B804-45B9-9682-332172C52380}"/>
    <dgm:cxn modelId="{ED9560DB-CB7F-4DF3-9F9A-5AAC223DE980}" type="presOf" srcId="{CF57D24A-B809-4F22-BDAB-BFADF7B3B1C1}" destId="{B00FD6CA-6081-468A-AE2E-0E0AE8ADB828}" srcOrd="0" destOrd="0" presId="urn:microsoft.com/office/officeart/2005/8/layout/default"/>
    <dgm:cxn modelId="{FD89E4F7-B4A3-4DFF-9EBD-E9F5C0808638}" type="presOf" srcId="{31C09219-A032-4197-8253-6966EB126C44}" destId="{F02BBB2B-13E3-42D1-A4E4-A9F6A766F353}" srcOrd="0" destOrd="0" presId="urn:microsoft.com/office/officeart/2005/8/layout/default"/>
    <dgm:cxn modelId="{E5EF8C83-61D7-4DC0-B466-D35BF3456969}" type="presParOf" srcId="{C0672A40-8990-4832-BFAF-F5FD756F7A67}" destId="{DFD6F3EE-DBC3-4193-8AC8-AB0929A9CDCC}" srcOrd="0" destOrd="0" presId="urn:microsoft.com/office/officeart/2005/8/layout/default"/>
    <dgm:cxn modelId="{D6B23C5D-6015-4102-A17B-DF726535A5F5}" type="presParOf" srcId="{C0672A40-8990-4832-BFAF-F5FD756F7A67}" destId="{052E0889-0D69-406C-9154-5E84830BD100}" srcOrd="1" destOrd="0" presId="urn:microsoft.com/office/officeart/2005/8/layout/default"/>
    <dgm:cxn modelId="{D3BCDEBB-A6E8-410C-8DA0-9AA177728C39}" type="presParOf" srcId="{C0672A40-8990-4832-BFAF-F5FD756F7A67}" destId="{B00FD6CA-6081-468A-AE2E-0E0AE8ADB828}" srcOrd="2" destOrd="0" presId="urn:microsoft.com/office/officeart/2005/8/layout/default"/>
    <dgm:cxn modelId="{6B068CEC-E7C4-41E2-BFF3-869526ADD1E5}" type="presParOf" srcId="{C0672A40-8990-4832-BFAF-F5FD756F7A67}" destId="{4AD43012-648A-4962-AE5B-FFD0331A6BC7}" srcOrd="3" destOrd="0" presId="urn:microsoft.com/office/officeart/2005/8/layout/default"/>
    <dgm:cxn modelId="{ED93846C-2B63-41F7-8DB3-1FC48DDCB241}" type="presParOf" srcId="{C0672A40-8990-4832-BFAF-F5FD756F7A67}" destId="{03F25136-EE8E-4FC2-AA2A-B1794B2CA878}" srcOrd="4" destOrd="0" presId="urn:microsoft.com/office/officeart/2005/8/layout/default"/>
    <dgm:cxn modelId="{E5634CA0-BF6B-4ACC-8F72-3343BC2EAA41}" type="presParOf" srcId="{C0672A40-8990-4832-BFAF-F5FD756F7A67}" destId="{08F00B98-0AE5-4065-99F3-6C17EABB7D3D}" srcOrd="5" destOrd="0" presId="urn:microsoft.com/office/officeart/2005/8/layout/default"/>
    <dgm:cxn modelId="{15D219DC-CD72-4578-9D8C-9AA72E66DB00}" type="presParOf" srcId="{C0672A40-8990-4832-BFAF-F5FD756F7A67}" destId="{11A5C180-9E17-4190-A494-22AF636A6D63}" srcOrd="6" destOrd="0" presId="urn:microsoft.com/office/officeart/2005/8/layout/default"/>
    <dgm:cxn modelId="{3241DE75-0754-4717-A0DA-E4B6E81CA8ED}" type="presParOf" srcId="{C0672A40-8990-4832-BFAF-F5FD756F7A67}" destId="{6C6C4CB2-299B-40ED-AC41-C4251D02B713}" srcOrd="7" destOrd="0" presId="urn:microsoft.com/office/officeart/2005/8/layout/default"/>
    <dgm:cxn modelId="{7963BF96-E136-47AE-B6AB-41C85543827C}" type="presParOf" srcId="{C0672A40-8990-4832-BFAF-F5FD756F7A67}" destId="{F02BBB2B-13E3-42D1-A4E4-A9F6A766F353}" srcOrd="8" destOrd="0" presId="urn:microsoft.com/office/officeart/2005/8/layout/default"/>
    <dgm:cxn modelId="{0E427258-2C43-4303-B7DF-015BB283868B}" type="presParOf" srcId="{C0672A40-8990-4832-BFAF-F5FD756F7A67}" destId="{2315D5DF-C039-4927-874B-587653AE6E24}" srcOrd="9" destOrd="0" presId="urn:microsoft.com/office/officeart/2005/8/layout/default"/>
    <dgm:cxn modelId="{75852C15-D80D-4D1B-94A8-44B6818E27E4}" type="presParOf" srcId="{C0672A40-8990-4832-BFAF-F5FD756F7A67}" destId="{C56CFBC3-9E43-4321-AB16-BDF45B9F07ED}" srcOrd="10" destOrd="0" presId="urn:microsoft.com/office/officeart/2005/8/layout/default"/>
    <dgm:cxn modelId="{316DE39A-7E77-46E4-B3F7-1C8B89547ADC}" type="presParOf" srcId="{C0672A40-8990-4832-BFAF-F5FD756F7A67}" destId="{99180469-98A4-4D1A-80F4-89BFA5CEBB04}" srcOrd="11" destOrd="0" presId="urn:microsoft.com/office/officeart/2005/8/layout/default"/>
    <dgm:cxn modelId="{549AFFC4-F9E6-4C10-84F4-DCBB3F4FADC9}" type="presParOf" srcId="{C0672A40-8990-4832-BFAF-F5FD756F7A67}" destId="{81D8DE0F-0C50-4CE6-9727-841FA53C1DBD}" srcOrd="12" destOrd="0" presId="urn:microsoft.com/office/officeart/2005/8/layout/default"/>
    <dgm:cxn modelId="{449A14C8-966D-480D-A641-78F53CBDD93F}" type="presParOf" srcId="{C0672A40-8990-4832-BFAF-F5FD756F7A67}" destId="{E013FBF6-248B-4089-BD16-5A0446F2D34D}" srcOrd="13" destOrd="0" presId="urn:microsoft.com/office/officeart/2005/8/layout/default"/>
    <dgm:cxn modelId="{F2E834EA-3059-4972-AD42-BED72DB93EB2}" type="presParOf" srcId="{C0672A40-8990-4832-BFAF-F5FD756F7A67}" destId="{4CF4222E-9209-4A16-82FE-73592050C059}" srcOrd="14" destOrd="0" presId="urn:microsoft.com/office/officeart/2005/8/layout/default"/>
    <dgm:cxn modelId="{A7B209C4-0A5B-471C-8B74-4780F3027D66}" type="presParOf" srcId="{C0672A40-8990-4832-BFAF-F5FD756F7A67}" destId="{EDECEFF3-B60D-4068-9240-A07D30E0C1B5}" srcOrd="15" destOrd="0" presId="urn:microsoft.com/office/officeart/2005/8/layout/default"/>
    <dgm:cxn modelId="{966503E9-6795-42D0-8BDC-A220C4BAE3FB}" type="presParOf" srcId="{C0672A40-8990-4832-BFAF-F5FD756F7A67}" destId="{E27ECFBD-0090-4243-9757-7CCF517A7FE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6F3EE-DBC3-4193-8AC8-AB0929A9CDCC}">
      <dsp:nvSpPr>
        <dsp:cNvPr id="0" name=""/>
        <dsp:cNvSpPr/>
      </dsp:nvSpPr>
      <dsp:spPr>
        <a:xfrm>
          <a:off x="3529" y="658177"/>
          <a:ext cx="1910748" cy="1146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Шлифовальный станок -</a:t>
          </a:r>
          <a:endParaRPr lang="en-US" sz="1900" kern="1200" dirty="0"/>
        </a:p>
      </dsp:txBody>
      <dsp:txXfrm>
        <a:off x="3529" y="658177"/>
        <a:ext cx="1910748" cy="1146449"/>
      </dsp:txXfrm>
    </dsp:sp>
    <dsp:sp modelId="{B00FD6CA-6081-468A-AE2E-0E0AE8ADB828}">
      <dsp:nvSpPr>
        <dsp:cNvPr id="0" name=""/>
        <dsp:cNvSpPr/>
      </dsp:nvSpPr>
      <dsp:spPr>
        <a:xfrm>
          <a:off x="2105352" y="658177"/>
          <a:ext cx="1910748" cy="1146449"/>
        </a:xfrm>
        <a:prstGeom prst="rect">
          <a:avLst/>
        </a:prstGeom>
        <a:solidFill>
          <a:schemeClr val="accent5">
            <a:hueOff val="-187072"/>
            <a:satOff val="57"/>
            <a:lumOff val="-16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Дощечка,</a:t>
          </a:r>
          <a:endParaRPr lang="en-US" sz="1900" kern="1200" dirty="0"/>
        </a:p>
      </dsp:txBody>
      <dsp:txXfrm>
        <a:off x="2105352" y="658177"/>
        <a:ext cx="1910748" cy="1146449"/>
      </dsp:txXfrm>
    </dsp:sp>
    <dsp:sp modelId="{03F25136-EE8E-4FC2-AA2A-B1794B2CA878}">
      <dsp:nvSpPr>
        <dsp:cNvPr id="0" name=""/>
        <dsp:cNvSpPr/>
      </dsp:nvSpPr>
      <dsp:spPr>
        <a:xfrm>
          <a:off x="4207175" y="658177"/>
          <a:ext cx="1910748" cy="1146449"/>
        </a:xfrm>
        <a:prstGeom prst="rect">
          <a:avLst/>
        </a:prstGeom>
        <a:solidFill>
          <a:schemeClr val="accent5">
            <a:hueOff val="-374144"/>
            <a:satOff val="114"/>
            <a:lumOff val="-3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рубанок,</a:t>
          </a:r>
          <a:endParaRPr lang="en-US" sz="1900" kern="1200" dirty="0"/>
        </a:p>
      </dsp:txBody>
      <dsp:txXfrm>
        <a:off x="4207175" y="658177"/>
        <a:ext cx="1910748" cy="1146449"/>
      </dsp:txXfrm>
    </dsp:sp>
    <dsp:sp modelId="{11A5C180-9E17-4190-A494-22AF636A6D63}">
      <dsp:nvSpPr>
        <dsp:cNvPr id="0" name=""/>
        <dsp:cNvSpPr/>
      </dsp:nvSpPr>
      <dsp:spPr>
        <a:xfrm>
          <a:off x="6308999" y="658177"/>
          <a:ext cx="1910748" cy="1146449"/>
        </a:xfrm>
        <a:prstGeom prst="rect">
          <a:avLst/>
        </a:prstGeom>
        <a:solidFill>
          <a:schemeClr val="accent5">
            <a:hueOff val="-561216"/>
            <a:satOff val="171"/>
            <a:lumOff val="-5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картон,</a:t>
          </a:r>
          <a:endParaRPr lang="en-US" sz="1900" kern="1200" dirty="0"/>
        </a:p>
      </dsp:txBody>
      <dsp:txXfrm>
        <a:off x="6308999" y="658177"/>
        <a:ext cx="1910748" cy="1146449"/>
      </dsp:txXfrm>
    </dsp:sp>
    <dsp:sp modelId="{F02BBB2B-13E3-42D1-A4E4-A9F6A766F353}">
      <dsp:nvSpPr>
        <dsp:cNvPr id="0" name=""/>
        <dsp:cNvSpPr/>
      </dsp:nvSpPr>
      <dsp:spPr>
        <a:xfrm>
          <a:off x="8410822" y="658177"/>
          <a:ext cx="1910748" cy="1146449"/>
        </a:xfrm>
        <a:prstGeom prst="rect">
          <a:avLst/>
        </a:prstGeom>
        <a:solidFill>
          <a:schemeClr val="accent5">
            <a:hueOff val="-748288"/>
            <a:satOff val="227"/>
            <a:lumOff val="-67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калька,</a:t>
          </a:r>
          <a:endParaRPr lang="en-US" sz="1900" kern="1200" dirty="0"/>
        </a:p>
      </dsp:txBody>
      <dsp:txXfrm>
        <a:off x="8410822" y="658177"/>
        <a:ext cx="1910748" cy="1146449"/>
      </dsp:txXfrm>
    </dsp:sp>
    <dsp:sp modelId="{C56CFBC3-9E43-4321-AB16-BDF45B9F07ED}">
      <dsp:nvSpPr>
        <dsp:cNvPr id="0" name=""/>
        <dsp:cNvSpPr/>
      </dsp:nvSpPr>
      <dsp:spPr>
        <a:xfrm>
          <a:off x="1054440" y="1995701"/>
          <a:ext cx="1910748" cy="1146449"/>
        </a:xfrm>
        <a:prstGeom prst="rect">
          <a:avLst/>
        </a:prstGeom>
        <a:solidFill>
          <a:schemeClr val="accent5">
            <a:hueOff val="-935359"/>
            <a:satOff val="284"/>
            <a:lumOff val="-8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лобзик,</a:t>
          </a:r>
          <a:endParaRPr lang="en-US" sz="1900" kern="1200" dirty="0"/>
        </a:p>
      </dsp:txBody>
      <dsp:txXfrm>
        <a:off x="1054440" y="1995701"/>
        <a:ext cx="1910748" cy="1146449"/>
      </dsp:txXfrm>
    </dsp:sp>
    <dsp:sp modelId="{81D8DE0F-0C50-4CE6-9727-841FA53C1DBD}">
      <dsp:nvSpPr>
        <dsp:cNvPr id="0" name=""/>
        <dsp:cNvSpPr/>
      </dsp:nvSpPr>
      <dsp:spPr>
        <a:xfrm>
          <a:off x="3156264" y="1995701"/>
          <a:ext cx="1910748" cy="1146449"/>
        </a:xfrm>
        <a:prstGeom prst="rect">
          <a:avLst/>
        </a:prstGeom>
        <a:solidFill>
          <a:schemeClr val="accent5">
            <a:hueOff val="-1122431"/>
            <a:satOff val="341"/>
            <a:lumOff val="-101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ножовка,</a:t>
          </a:r>
          <a:endParaRPr lang="en-US" sz="1900" kern="1200" dirty="0"/>
        </a:p>
      </dsp:txBody>
      <dsp:txXfrm>
        <a:off x="3156264" y="1995701"/>
        <a:ext cx="1910748" cy="1146449"/>
      </dsp:txXfrm>
    </dsp:sp>
    <dsp:sp modelId="{4CF4222E-9209-4A16-82FE-73592050C059}">
      <dsp:nvSpPr>
        <dsp:cNvPr id="0" name=""/>
        <dsp:cNvSpPr/>
      </dsp:nvSpPr>
      <dsp:spPr>
        <a:xfrm>
          <a:off x="5258087" y="1995701"/>
          <a:ext cx="1910748" cy="1146449"/>
        </a:xfrm>
        <a:prstGeom prst="rect">
          <a:avLst/>
        </a:prstGeom>
        <a:solidFill>
          <a:schemeClr val="accent5">
            <a:hueOff val="-1309503"/>
            <a:satOff val="398"/>
            <a:lumOff val="-11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>
              <a:latin typeface="Grandview"/>
            </a:rPr>
            <a:t>стамеска,</a:t>
          </a:r>
          <a:endParaRPr lang="en-US" sz="1900" kern="1200" dirty="0"/>
        </a:p>
      </dsp:txBody>
      <dsp:txXfrm>
        <a:off x="5258087" y="1995701"/>
        <a:ext cx="1910748" cy="1146449"/>
      </dsp:txXfrm>
    </dsp:sp>
    <dsp:sp modelId="{E27ECFBD-0090-4243-9757-7CCF517A7FE7}">
      <dsp:nvSpPr>
        <dsp:cNvPr id="0" name=""/>
        <dsp:cNvSpPr/>
      </dsp:nvSpPr>
      <dsp:spPr>
        <a:xfrm>
          <a:off x="7359910" y="1995701"/>
          <a:ext cx="1910748" cy="1146449"/>
        </a:xfrm>
        <a:prstGeom prst="rect">
          <a:avLst/>
        </a:prstGeom>
        <a:solidFill>
          <a:schemeClr val="accent5">
            <a:hueOff val="-1496575"/>
            <a:satOff val="455"/>
            <a:lumOff val="-13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Grandview"/>
            </a:rPr>
            <a:t>-ножницы.</a:t>
          </a:r>
        </a:p>
      </dsp:txBody>
      <dsp:txXfrm>
        <a:off x="7359910" y="1995701"/>
        <a:ext cx="1910748" cy="114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1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5/21/2023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EC7A2BB-E03E-436B-ABA5-3EBC8FB4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6DC0849-A033-4B02-97FE-B41AD9A86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3ADCA7D-864A-49AD-B820-102F220EA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957E947-1347-4EB3-89EB-DF85D94E2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98B5FAB9-675C-4906-A39C-BCFD68929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C524971-DA3C-4B74-A99D-95CECD50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DBDB683-BC6A-4522-82A5-C7457201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41560A9-0B55-472F-8261-6951E27C5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D874A14-7926-47E8-947C-904C98B0E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3E5598F-2EAC-49C0-B77B-95438A8ED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C8993AC-196C-48AC-BCE3-3E71814D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517F3CA-CF3E-4CD8-B001-2BDF09D76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5237402-E5C4-470B-955F-F3A886776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315EAA5-98ED-4276-880E-4E3789CEA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7F94794-653E-45B6-811B-8081788A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82DE38F-FC85-4274-8C84-8E75162E6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4AF14C3-798E-4C02-A6B4-165D003D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53D4C15-2F93-446B-AF2D-82072EC01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09026E7-4EC6-47AE-A989-318A5CA6B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6DEDA5A-47AA-4ED0-897C-C0B1873B6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061821F-242E-4E40-B305-9048634C0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734AE8-EEDD-4DCB-9723-087DC2EC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6DB511B-1563-4336-AFBB-D561A7C0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5CEC4A9-4067-4D92-A28E-EE8152717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83B25-A3A3-45C4-B04C-A11644250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031178CD-3DE0-4C42-811C-7BC881FB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926C508-8BE5-4ACF-A219-09B5D995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B58DEC2-3409-477A-84B4-A5D297FB0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EE3E226-6EDA-4FC4-B670-9590DD5CE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BC874A8-EE7F-4F92-AAEA-40B18D939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23D647B-0C43-4C02-9BD2-A01859FD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C6DE01B-DD35-4B52-A72E-57E60E226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25" y="746840"/>
            <a:ext cx="5402454" cy="2510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000">
                <a:cs typeface="Calibri Light"/>
              </a:rPr>
              <a:t>ИЗГОТОВЛЕНИЕ ИЗ ДЕРЕВО ДЕРЕВЯННОЙ ЛОПАТКИ С ПРИМЕНЕНИЕМ ШЛИФОВОВАЛЬНОГО СТАНКА ПО ДЕРЕВУ.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2309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Подготовил: Сергеев Павел 9 "А" класс.</a:t>
            </a:r>
          </a:p>
        </p:txBody>
      </p:sp>
      <p:sp>
        <p:nvSpPr>
          <p:cNvPr id="223" name="Right Triangle 222">
            <a:extLst>
              <a:ext uri="{FF2B5EF4-FFF2-40B4-BE49-F238E27FC236}">
                <a16:creationId xmlns:a16="http://schemas.microsoft.com/office/drawing/2014/main" id="{218D3B53-4071-48E8-9CB1-4566DAFA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260044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BA6F77-5EB6-773A-9005-A78905746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962"/>
          <a:stretch/>
        </p:blipFill>
        <p:spPr>
          <a:xfrm>
            <a:off x="6062050" y="-1554"/>
            <a:ext cx="6120571" cy="685799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663BDD8-36FC-48B0-8862-3B51BE4F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5A19D0-2BD2-47E7-A51B-B8083A14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641F14-42D8-42E0-8B56-FC0A08EB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3FEF18-8973-49F1-B984-81E630730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FEE187-7ECD-4C55-BE26-0DA3DDE0E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708818-667C-4218-8552-2975EB00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A1A626-67CE-4E24-974F-C432A21D1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0029D28-01D8-4EB8-B30C-79D6F14E6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4E501C-EBFD-4E76-8F7F-9EFA76EFF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04596B9-52A8-4717-8158-2204F86D9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EC080A-A9BB-467A-92A9-D597436B7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65DD030-3FCC-4380-B680-8E171845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015E10D-03D4-4A67-8377-5B0A55F3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B96670-ACA9-42B6-87A2-E4119998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2BC8247-310E-48D0-9CEF-43BC6E41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F09D0F-F86F-4AA5-AB1D-AAB1E5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569AF0-6598-4FCC-803D-B3C3DE03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1B68A9D-7921-44B8-8464-E36F028EE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68EB3D7-2443-4764-9991-B691C090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6128C1-7748-441C-94E4-1874BB577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276682F-0434-4D7E-B400-2DF99D969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CD2F02B-2688-4DCD-9610-1C086528F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BA0DA4B-915F-4A6D-8368-BE7B53E42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01711BC-8D96-4E1F-934B-9E382A61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364551E-CB94-4200-809A-9E33122BA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4389BE-74F0-4F54-9DE0-2BCB33C7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6721F72-5343-46B1-AFC1-6DF4FF77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4A528A6-14EE-4010-93CB-95F75CB96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86140D-084D-4621-A556-65927AB44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2049A17-7EE3-4BEF-B630-AD0AB020E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223B596-7D86-4AF3-AE7E-A696FEF1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7FC8FA-C1DE-4F38-BCDA-464A5478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5BEFE2E-F050-46F9-BAD0-939F37AA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63D6C682-FD57-4DF7-854F-DD140E1E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1621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8F9F2-7227-1F3B-95B2-B07FAAE9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</p:spPr>
        <p:txBody>
          <a:bodyPr>
            <a:normAutofit/>
          </a:bodyPr>
          <a:lstStyle/>
          <a:p>
            <a:r>
              <a:rPr lang="ru-RU" dirty="0"/>
              <a:t>Для изготовления нам понадобится:</a:t>
            </a:r>
          </a:p>
        </p:txBody>
      </p:sp>
      <p:graphicFrame>
        <p:nvGraphicFramePr>
          <p:cNvPr id="45" name="Объект 2">
            <a:extLst>
              <a:ext uri="{FF2B5EF4-FFF2-40B4-BE49-F238E27FC236}">
                <a16:creationId xmlns:a16="http://schemas.microsoft.com/office/drawing/2014/main" id="{5C6630D1-DADF-DDB3-BADC-726BA97F7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26365"/>
              </p:ext>
            </p:extLst>
          </p:nvPr>
        </p:nvGraphicFramePr>
        <p:xfrm>
          <a:off x="690563" y="2339974"/>
          <a:ext cx="10325100" cy="38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02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4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9" name="Group 5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896C2-9803-9C2C-E5D8-B48DC77F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3187" cy="5417452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bg2"/>
                </a:solidFill>
              </a:rPr>
              <a:t>Шаг 1:</a:t>
            </a:r>
          </a:p>
        </p:txBody>
      </p:sp>
      <p:sp>
        <p:nvSpPr>
          <p:cNvPr id="90" name="Right Triangle 8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0" y="314981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76BA64A-0D36-4574-A95A-C3BB108C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38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 помещении, кухонные принадлежности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BCCE0F25-AE71-5B57-F015-826ED1799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11494" r="21811" b="-1"/>
          <a:stretch/>
        </p:blipFill>
        <p:spPr>
          <a:xfrm>
            <a:off x="6092047" y="-1554"/>
            <a:ext cx="6099953" cy="6859554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D91CA1C-5171-B0D3-C975-E40A14EE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305" y="1255928"/>
            <a:ext cx="4071580" cy="4876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Подберите ровную дощечку без трещин, сучков и дефектов, размером 250х60 мм с толщиной 8 мм. Остругайте дощечку с помощью рубанка, выравнивая ее поверхность. Вырежьте из картона контур будущей лопатки и наклейте на него лист кальки, вырезанный по контуру ножницами.</a:t>
            </a:r>
            <a:br>
              <a:rPr lang="ru-RU">
                <a:solidFill>
                  <a:srgbClr val="FFFFFF"/>
                </a:solidFill>
                <a:ea typeface="+mn-lt"/>
                <a:cs typeface="+mn-lt"/>
              </a:rPr>
            </a:br>
            <a:br>
              <a:rPr lang="ru-RU">
                <a:solidFill>
                  <a:srgbClr val="FFFFFF"/>
                </a:solidFill>
                <a:ea typeface="+mn-lt"/>
                <a:cs typeface="+mn-lt"/>
              </a:rPr>
            </a:b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8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A25454-0DC9-46B6-B384-D91E12B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414637-7E01-4526-8150-3CD7567A7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50218B2-D57E-446B-989C-1762F2F29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699E4D3-348D-4104-9BEB-8DEDBB2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C8F865-086C-4425-BE52-3809C3121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0F2888-14CA-416E-8FEC-95DE5491C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1C00D1C-7471-42E1-9EFD-B98A7833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82C300-D058-460C-9163-559100875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3344294-474A-4890-A2FF-4BCA2D9C0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4666E3F-61F1-4C4A-9039-B5595C1E3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F2DE1DA-0012-4917-955B-64079390C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CDA7450-77F1-4AA0-B4E8-AAF677E68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E4AECA-460E-4B7B-8F4D-81144A15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4A404F-84D0-4665-9006-25D2977B3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7C8B78C-183B-4E78-8C61-4A5E69ABD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8B739F6-7B26-4C60-97BB-589CDD78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75D0C90-6AF4-4D07-83BD-AFFB6932F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428431-B9C8-4C3B-813D-0E699E07C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425A4C9-444C-465B-9A62-D2C3397C6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3FFD67-A463-42E0-A7EB-8592FB7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45C4B0-FF3F-41BC-8B4A-3941687E8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8FF16FB-F344-403A-BD66-3BFFAEC8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74B9A6-4845-4552-8A5E-293C01D5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B17A3E2-0561-4C5B-897B-B57DE7CEB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AD6CFA0-2BC8-4D6B-834C-FED765DB5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DAB0D9F-0B59-4CC4-8691-093234E4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E3A5D38-D8B2-4BA5-8182-0F4F18CC5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EF29FE6-30F8-41BA-95AF-F7AB418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DCE1658-0A2F-4B34-B153-0173D1E75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EDDFEB6-C41E-4F92-B21F-15FE0CDB6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2C260E-1203-483F-ADA6-D36C101C0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696FB77-0CE6-4C13-B9FB-1518F1920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lowchart: Document 86">
            <a:extLst>
              <a:ext uri="{FF2B5EF4-FFF2-40B4-BE49-F238E27FC236}">
                <a16:creationId xmlns:a16="http://schemas.microsoft.com/office/drawing/2014/main" id="{485F3864-E416-439F-893D-ADD4B8E84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Абстрактная белая спираль">
            <a:extLst>
              <a:ext uri="{FF2B5EF4-FFF2-40B4-BE49-F238E27FC236}">
                <a16:creationId xmlns:a16="http://schemas.microsoft.com/office/drawing/2014/main" id="{8CEDA4C0-3751-7DDA-32E6-A890C7739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29718"/>
          <a:stretch/>
        </p:blipFill>
        <p:spPr>
          <a:xfrm>
            <a:off x="-6331" y="-10603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E801D-6375-8B38-E510-35865C00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897115" cy="4338044"/>
          </a:xfrm>
        </p:spPr>
        <p:txBody>
          <a:bodyPr anchor="t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Шаг 2: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80A04-98AB-8BC1-39DB-27A9CDC1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743" y="720948"/>
            <a:ext cx="4421032" cy="4343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Наложите ШАБЛОН на дощечку, зафиксируйте и обведите по контуру мягким карандашом С помощью ручного или электрического лобзика аккуратно выпилите дощечку согласно нанесенным очертаниям. Если же у вас нет электролобзика, вам придется выпиливать изделие ручной ножовкой.</a:t>
            </a:r>
            <a:br>
              <a:rPr lang="ru-RU">
                <a:solidFill>
                  <a:srgbClr val="FFFFFF"/>
                </a:solidFill>
                <a:ea typeface="+mn-lt"/>
                <a:cs typeface="+mn-lt"/>
              </a:rPr>
            </a:br>
            <a:br>
              <a:rPr lang="ru-RU">
                <a:solidFill>
                  <a:srgbClr val="FFFFFF"/>
                </a:solidFill>
                <a:ea typeface="+mn-lt"/>
                <a:cs typeface="+mn-lt"/>
              </a:rPr>
            </a:b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25829-E194-50BA-7469-5CDFE398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5191372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bg2"/>
                </a:solidFill>
              </a:rPr>
              <a:t>Шаг 3:</a:t>
            </a: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0" y="314981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76BA64A-0D36-4574-A95A-C3BB108C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38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Линии на баскетбольной площадке крупным планом">
            <a:extLst>
              <a:ext uri="{FF2B5EF4-FFF2-40B4-BE49-F238E27FC236}">
                <a16:creationId xmlns:a16="http://schemas.microsoft.com/office/drawing/2014/main" id="{83653058-A568-69AE-59B3-3AE54C980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20319" r="20322" b="-1"/>
          <a:stretch/>
        </p:blipFill>
        <p:spPr>
          <a:xfrm>
            <a:off x="6092047" y="-1554"/>
            <a:ext cx="6099953" cy="6859554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7E2B-7E82-392C-A5EC-A4D4C87B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305" y="364532"/>
            <a:ext cx="4071580" cy="576751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Отступите от контура лопатки два миллиметра и начертите линии пропила карандашом. Зафиксируйте дощечку струбциной на краю стола и аккуратно повторите линии пропила ручной ножовкой. После этого заготовку положите на стол, подложив под нее фанеру или доску, и начинайте обрабатывать заготовку по периметру с помощью стамески, стесывая лишнюю древесину и обрабатывая края.</a:t>
            </a:r>
            <a:br>
              <a:rPr lang="ru-RU" dirty="0">
                <a:ea typeface="+mn-lt"/>
                <a:cs typeface="+mn-lt"/>
              </a:rPr>
            </a:br>
            <a:br>
              <a:rPr lang="ru-RU" dirty="0">
                <a:ea typeface="+mn-lt"/>
                <a:cs typeface="+mn-lt"/>
              </a:rPr>
            </a:b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4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ACFD3-CE4A-6695-BF3D-082C1C6C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5191372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bg2"/>
                </a:solidFill>
              </a:rPr>
              <a:t>Шаг 4:</a:t>
            </a: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0" y="314981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76BA64A-0D36-4574-A95A-C3BB108C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38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Красный и оранжевый металлический пунктирный узор">
            <a:extLst>
              <a:ext uri="{FF2B5EF4-FFF2-40B4-BE49-F238E27FC236}">
                <a16:creationId xmlns:a16="http://schemas.microsoft.com/office/drawing/2014/main" id="{C8B20E72-9CF3-E768-EB74-152373EC0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r="40641" b="-1"/>
          <a:stretch/>
        </p:blipFill>
        <p:spPr>
          <a:xfrm>
            <a:off x="6092047" y="-1554"/>
            <a:ext cx="6099953" cy="6859554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DA0AC0-2DD7-EAAF-BACF-2C7EFC80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305" y="1255928"/>
            <a:ext cx="4071580" cy="4876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Срежьте острые углы на рабочей части лопатки, чтобы поверхность получилась обтекаемой. Мелкой наждачной бумагой хорошо отшлифуйте всю поверхность лопатки, а также обработайте боковые грани, стараясь сделать их полукруглыми и гладкими.</a:t>
            </a:r>
            <a:br>
              <a:rPr lang="ru-RU">
                <a:solidFill>
                  <a:srgbClr val="FFFFFF"/>
                </a:solidFill>
                <a:ea typeface="+mn-lt"/>
                <a:cs typeface="+mn-lt"/>
              </a:rPr>
            </a:br>
            <a:br>
              <a:rPr lang="ru-RU">
                <a:solidFill>
                  <a:srgbClr val="FFFFFF"/>
                </a:solidFill>
                <a:ea typeface="+mn-lt"/>
                <a:cs typeface="+mn-lt"/>
              </a:rPr>
            </a:b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3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FD622D-988E-4643-87EB-6197BAB5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017DA54-DDDC-44E6-8AC4-7FDC000A2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82E709A-9270-42A6-8B58-D1F149D2D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D07979B-226B-4F37-B9F9-DAAAFCF18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61923EF-C2E0-4CB2-A37D-56251914B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81FC8C6-CA0F-414F-B5D8-A22C3BA1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D0A1778-5358-4A84-AFC7-F5FE52170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CA575A-2DD5-4400-A8EB-CA087B366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FE83E2-842D-4DB0-879B-0AAE74E88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C65B4D5-97A8-4B99-95F1-A8ABACD57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9C1AEC-921E-4B21-AB7C-3B314FAF8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C6C036-973A-4049-A3ED-DBE599BF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933D27E-05C8-4261-BFB0-C54343814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10A5DC-6FA9-4464-B677-A8EE7C06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C4C342D-588F-4B7E-8911-5079C1E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43446F-FEE4-48A6-B092-FCA67607A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37AAF31-1287-4F06-82C2-152B97CE4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B0E018F-0A4A-4940-A9C5-2F7537878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AD144D6-982B-4822-9C5F-D588A3CF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969311-3C7A-46EE-9348-6B4336641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9FECC74-E0E3-4128-8632-2FA994140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8D280A9-4057-47B5-A9AE-7AF211431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DAC388-396D-47BE-A84F-13F905DE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BC423F5-785F-4726-A136-AFB50AA1E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D18134-78BA-4375-8130-1036457BC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1EC74D1-2591-4C00-AADF-5CCDAA556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C355CE-3A38-42CE-B108-F859C995E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838FD71-CBEE-4752-81BF-145F91BAE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C40E9D-9C2D-478A-8BD0-FC1623D55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00592A-3AD4-4CB7-A596-B160E835B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4DF9447-BDCC-4AD3-BD3F-6203D64B1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8BF451A-8BE3-4DAE-9731-362B5D5E3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lowchart: Document 83">
            <a:extLst>
              <a:ext uri="{FF2B5EF4-FFF2-40B4-BE49-F238E27FC236}">
                <a16:creationId xmlns:a16="http://schemas.microsoft.com/office/drawing/2014/main" id="{B135F0A9-346D-45D8-9316-99A6C777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Натюрморт из деревянных ложек в кувшине на кухонном столе">
            <a:extLst>
              <a:ext uri="{FF2B5EF4-FFF2-40B4-BE49-F238E27FC236}">
                <a16:creationId xmlns:a16="http://schemas.microsoft.com/office/drawing/2014/main" id="{E437059B-CC16-62F6-C169-35DA29640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1159" r="2" b="2"/>
          <a:stretch/>
        </p:blipFill>
        <p:spPr>
          <a:xfrm>
            <a:off x="-6331" y="-14856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91BF0-04CA-AB25-9A63-EC7D99D6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Шаг 5: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FCFC5-09BE-74CF-C52D-A2E13782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9312562" cy="24755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Лопатка почти готова – теперь вы можете проделать в ее ручке отверстие, чтобы ее можно было вешать на крючок в кухне, а также вы можете разметить на лопатке узоры и вырезать их специальными резцами по дереву. Деревянная лопаточка с изготовленной вручную декоративной резьбой станет настоящим украшением вашей кухни, и вы сможете гордиться ею долгие годы.</a:t>
            </a:r>
            <a:br>
              <a:rPr lang="ru-RU" sz="1900">
                <a:solidFill>
                  <a:srgbClr val="FFFFFF"/>
                </a:solidFill>
                <a:ea typeface="+mn-lt"/>
                <a:cs typeface="+mn-lt"/>
              </a:rPr>
            </a:br>
            <a:br>
              <a:rPr lang="ru-RU" sz="1900">
                <a:solidFill>
                  <a:srgbClr val="FFFFFF"/>
                </a:solidFill>
                <a:ea typeface="+mn-lt"/>
                <a:cs typeface="+mn-lt"/>
              </a:rPr>
            </a:br>
            <a:endParaRPr lang="ru-R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8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A2371D-E95E-4E2E-ABB9-D6409A53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814C69-0E8C-49A3-8452-971CA8350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E24DB3-D306-4D9D-AD7B-F535197C0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A1B06E0-67DD-4302-8D19-639196972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BD0468-E45E-4063-8C2D-BB5557741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842838F-C61E-4F82-8E97-8A10316F4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2F4E59-35DF-48ED-8513-D9C995716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52710FE-BF9F-4ADD-82DE-7AF0AB1F5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9B014AE-E9E4-4054-BE0F-1BC2F089B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EA021B-C8B0-48F9-B1CB-A8C2E1B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49EAB92-8EB1-450F-9DC7-CAFA5FDA9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0A1EBB7-483A-419C-B619-AA3C9184C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1469A02-6DCF-4CBC-8B1F-E0B48A98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6D0931D-7905-4655-B3A8-BD385587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BF31427-7414-48AC-A250-D356CBC4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C8C5AE1-943C-444C-BEEB-756028247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1751FEB-FFE8-484E-AF44-58FB0C2F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3BEB40B-97E7-4435-BAE6-0BAC8689D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19CDDE6-0CB4-4518-936D-351D7114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5CD8E96-63B2-4A76-9FA4-FD574945D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A06729F-61CD-43D7-900D-23C5CF828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A936353-A06F-4862-B713-D8761651C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CB75089-81A0-414F-880B-613FBC71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984B25A-77CE-42BE-8D5D-3E56ADB36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2C0E8CB-51AD-4D39-860D-95F98206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27B6EA0-1EC1-4EFC-A024-326C5FB6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A37A491-22B7-497B-B872-FDB00072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5725797-7F94-4684-9B61-BE629666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504F75D-D3A8-44BD-970F-4F37060BB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08E41E9-3A9D-4D8E-AF15-A6369C26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194DC5-C581-452C-B403-012A01F8A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C414A6B-23ED-46F4-982A-69E5E537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4CB47DB7-904B-416E-8C82-41DA194E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7EC5D679-7556-19BE-1194-AD5DD8C2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880" r="-1" b="14238"/>
          <a:stretch/>
        </p:blipFill>
        <p:spPr>
          <a:xfrm>
            <a:off x="-23207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6901A-CA39-3847-A893-C90F6B11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86" y="2408102"/>
            <a:ext cx="8351994" cy="13753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err="1">
                <a:solidFill>
                  <a:srgbClr val="FFFFFF"/>
                </a:solidFill>
              </a:rPr>
              <a:t>Спасибо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за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внимание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1E2334"/>
      </a:dk2>
      <a:lt2>
        <a:srgbClr val="E2E8E2"/>
      </a:lt2>
      <a:accent1>
        <a:srgbClr val="E729E5"/>
      </a:accent1>
      <a:accent2>
        <a:srgbClr val="8817D5"/>
      </a:accent2>
      <a:accent3>
        <a:srgbClr val="4B29E7"/>
      </a:accent3>
      <a:accent4>
        <a:srgbClr val="1745D5"/>
      </a:accent4>
      <a:accent5>
        <a:srgbClr val="29A6E7"/>
      </a:accent5>
      <a:accent6>
        <a:srgbClr val="14B7AB"/>
      </a:accent6>
      <a:hlink>
        <a:srgbClr val="3F7EB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Grandview</vt:lpstr>
      <vt:lpstr>Wingdings</vt:lpstr>
      <vt:lpstr>CosineVTI</vt:lpstr>
      <vt:lpstr>ИЗГОТОВЛЕНИЕ ИЗ ДЕРЕВО ДЕРЕВЯННОЙ ЛОПАТКИ С ПРИМЕНЕНИЕМ ШЛИФОВОВАЛЬНОГО СТАНКА ПО ДЕРЕВУ.</vt:lpstr>
      <vt:lpstr>Для изготовления нам понадобится:</vt:lpstr>
      <vt:lpstr>Шаг 1:</vt:lpstr>
      <vt:lpstr>Шаг 2:</vt:lpstr>
      <vt:lpstr>Шаг 3:</vt:lpstr>
      <vt:lpstr>Шаг 4:</vt:lpstr>
      <vt:lpstr>Шаг 5: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Сергеев</dc:creator>
  <cp:lastModifiedBy>Павел Сергеев</cp:lastModifiedBy>
  <cp:revision>182</cp:revision>
  <dcterms:created xsi:type="dcterms:W3CDTF">2023-05-21T10:18:46Z</dcterms:created>
  <dcterms:modified xsi:type="dcterms:W3CDTF">2023-05-21T11:08:19Z</dcterms:modified>
</cp:coreProperties>
</file>