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9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1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92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322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4478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98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645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73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8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07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7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3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93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73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35341-0A93-4C7F-B90B-F91555BEBC55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FE9C8E-B4EA-4049-8B8B-E36FD5871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45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494692"/>
            <a:ext cx="7766936" cy="2556144"/>
          </a:xfrm>
        </p:spPr>
        <p:txBody>
          <a:bodyPr/>
          <a:lstStyle/>
          <a:p>
            <a:r>
              <a:rPr lang="ru-RU" dirty="0" smtClean="0"/>
              <a:t>Как сделать деревянную кухонную лопатку.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69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016" y="392602"/>
            <a:ext cx="9217269" cy="138344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Цель: сделать кухонную лопатку из дерева.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575" y="1989489"/>
            <a:ext cx="9645161" cy="253460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Что понадобится: деревянная дощечка, лобзик,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 шлифовальная бумага, простой карандаш.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Как готовить на деревянной дощечке? | Блог | Интернет-магазин грилей  Grill&amp;Jo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52" y="4059186"/>
            <a:ext cx="3440479" cy="206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Лобзик ручной Smartbuy tools, 150 мм, деревянная ручка, труб. рамка, пилка  в комплекте (SBT-JS-150) - купить по доступной цене в интернет-магазине OZ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816" y="3256792"/>
            <a:ext cx="1834538" cy="183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Бумага наждачная шлифовальная №8 (1 п.м.)"/>
          <p:cNvSpPr>
            <a:spLocks noChangeAspect="1" noChangeArrowheads="1"/>
          </p:cNvSpPr>
          <p:nvPr/>
        </p:nvSpPr>
        <p:spPr bwMode="auto">
          <a:xfrm>
            <a:off x="155575" y="-822325"/>
            <a:ext cx="1438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Бумага наждачная шлифовальная №8 (1 п.м.)"/>
          <p:cNvSpPr>
            <a:spLocks noChangeAspect="1" noChangeArrowheads="1"/>
          </p:cNvSpPr>
          <p:nvPr/>
        </p:nvSpPr>
        <p:spPr bwMode="auto">
          <a:xfrm>
            <a:off x="307975" y="-669925"/>
            <a:ext cx="1438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Бумага шлифовальная наждачная, М40 (нулевка) 1 п.м | Цена в Москве"/>
          <p:cNvSpPr>
            <a:spLocks noChangeAspect="1" noChangeArrowheads="1"/>
          </p:cNvSpPr>
          <p:nvPr/>
        </p:nvSpPr>
        <p:spPr bwMode="auto">
          <a:xfrm>
            <a:off x="155575" y="-8382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031" y="4542765"/>
            <a:ext cx="1386621" cy="165718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439" y="3256792"/>
            <a:ext cx="2076151" cy="207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347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1) На дощечки нарисуем контур будущей лопатки.</a:t>
            </a:r>
            <a:endParaRPr lang="ru-RU" dirty="0"/>
          </a:p>
        </p:txBody>
      </p:sp>
      <p:sp>
        <p:nvSpPr>
          <p:cNvPr id="3" name="AutoShape 2" descr="Изготовление деревянной лопатки для кухни - Из дерева своими руками.  Мастер-классы по дереву"/>
          <p:cNvSpPr>
            <a:spLocks noChangeAspect="1" noChangeArrowheads="1"/>
          </p:cNvSpPr>
          <p:nvPr/>
        </p:nvSpPr>
        <p:spPr bwMode="auto">
          <a:xfrm>
            <a:off x="155575" y="-1012825"/>
            <a:ext cx="13716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51" y="1270000"/>
            <a:ext cx="3105151" cy="48129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5" y="4167084"/>
            <a:ext cx="4547089" cy="25463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854707"/>
            <a:ext cx="4129245" cy="231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729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2) </a:t>
            </a:r>
            <a:r>
              <a:rPr lang="ru-RU" sz="4000" dirty="0" smtClean="0"/>
              <a:t>Лобзиком выпиливаем по контуру дощечки.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67" y="2162174"/>
            <a:ext cx="5670672" cy="424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913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3) То, что выпилили, отшлифовываем.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80" y="2391507"/>
            <a:ext cx="5291086" cy="296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831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4) Лопатка </a:t>
            </a:r>
            <a:r>
              <a:rPr lang="ru-RU" dirty="0" smtClean="0">
                <a:solidFill>
                  <a:srgbClr val="FF0000"/>
                </a:solidFill>
              </a:rPr>
              <a:t>ГОТОВА</a:t>
            </a:r>
            <a:r>
              <a:rPr lang="ru-RU" dirty="0" smtClean="0"/>
              <a:t>!!!</a:t>
            </a:r>
            <a:br>
              <a:rPr lang="ru-RU" dirty="0" smtClean="0"/>
            </a:br>
            <a:r>
              <a:rPr lang="ru-RU" dirty="0" smtClean="0"/>
              <a:t>    Можем идти и радовать маму.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693" y="2044700"/>
            <a:ext cx="3833446" cy="423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407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0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1785" y="2642332"/>
            <a:ext cx="6195646" cy="1325563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Спасибо за внимание!!!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240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37</TotalTime>
  <Words>64</Words>
  <Application>Microsoft Office PowerPoint</Application>
  <PresentationFormat>Широкоэкранный</PresentationFormat>
  <Paragraphs>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Как сделать деревянную кухонную лопатку.</vt:lpstr>
      <vt:lpstr>Цель: сделать кухонную лопатку из дерева.</vt:lpstr>
      <vt:lpstr>1) На дощечки нарисуем контур будущей лопатки.</vt:lpstr>
      <vt:lpstr>2) Лобзиком выпиливаем по контуру дощечки.</vt:lpstr>
      <vt:lpstr>3) То, что выпилили, отшлифовываем.</vt:lpstr>
      <vt:lpstr>4) Лопатка ГОТОВА!!!     Можем идти и радовать маму.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сделать деревянную кухонную лопатку.</dc:title>
  <dc:creator>Пользователь</dc:creator>
  <cp:lastModifiedBy>Пользователь</cp:lastModifiedBy>
  <cp:revision>6</cp:revision>
  <dcterms:created xsi:type="dcterms:W3CDTF">2023-05-20T05:25:03Z</dcterms:created>
  <dcterms:modified xsi:type="dcterms:W3CDTF">2023-05-20T06:03:42Z</dcterms:modified>
</cp:coreProperties>
</file>