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Портфолио «</a:t>
            </a:r>
            <a:r>
              <a:rPr lang="ru-RU" dirty="0" err="1" smtClean="0"/>
              <a:t>Абилимпикс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Ульяна Шарова 9а</a:t>
            </a:r>
            <a:br>
              <a:rPr lang="ru-RU" dirty="0" smtClean="0"/>
            </a:br>
            <a:r>
              <a:rPr lang="ru-RU" dirty="0" smtClean="0">
                <a:solidFill>
                  <a:schemeClr val="bg2"/>
                </a:solidFill>
              </a:rPr>
              <a:t>(мне очень понравилась эта тема простите)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Овсянка</a:t>
            </a:r>
            <a:br>
              <a:rPr lang="ru-RU" dirty="0" smtClean="0"/>
            </a:br>
            <a:r>
              <a:rPr lang="ru-RU" dirty="0" smtClean="0"/>
              <a:t>Янковского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81075"/>
            <a:ext cx="5678488" cy="48672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Самая первая работа на </a:t>
            </a:r>
            <a:r>
              <a:rPr lang="ru-RU" dirty="0" err="1" smtClean="0"/>
              <a:t>Абилимпикс</a:t>
            </a:r>
            <a:r>
              <a:rPr lang="ru-RU" dirty="0" smtClean="0"/>
              <a:t>. Целью было рассказать о Новгородской поисковой экспедиции «Долина». Персонаж представляет собой птицу овсянку Янковского. Этот персонаж, по истории, является участником экспедиции, помогающий с воздуха анализировать большие территории. Овсянка, как и остальные птицы, целеустремленная и быстрая, чем очень понравилась команде.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Идея была неплохой, но в то время мне не хватало опыта в таких форматах работы, думаю именно поэтому она заняла второе 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46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Собачка </a:t>
            </a:r>
            <a:r>
              <a:rPr lang="ru-RU" dirty="0" err="1" smtClean="0"/>
              <a:t>аби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33713"/>
            <a:ext cx="5678488" cy="376199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Вторая работа на </a:t>
            </a:r>
            <a:r>
              <a:rPr lang="ru-RU" sz="1800" dirty="0" err="1" smtClean="0"/>
              <a:t>Абилимпикс</a:t>
            </a:r>
            <a:r>
              <a:rPr lang="ru-RU" sz="1800" dirty="0" smtClean="0"/>
              <a:t>, региональный этап(с городского не нашлось). Персонаж представляет собой воплощение севера. По задумке она являлась ездовой собакой, помогающей людям, что сказано на работе.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тот момент я всё ещё не понимала, что от меня требовалось, поэтому работа пусть и выиграла, но не была по теме </a:t>
            </a:r>
            <a:r>
              <a:rPr lang="ru-RU" sz="1800" dirty="0" err="1" smtClean="0"/>
              <a:t>Абилимпикса</a:t>
            </a:r>
            <a:r>
              <a:rPr lang="ru-RU" sz="1800" dirty="0" smtClean="0"/>
              <a:t>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081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8" y="2514402"/>
            <a:ext cx="4754562" cy="35659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56" y="2286000"/>
            <a:ext cx="4022725" cy="4022725"/>
          </a:xfrm>
        </p:spPr>
      </p:pic>
      <p:sp>
        <p:nvSpPr>
          <p:cNvPr id="7" name="TextBox 6"/>
          <p:cNvSpPr txBox="1"/>
          <p:nvPr/>
        </p:nvSpPr>
        <p:spPr>
          <a:xfrm>
            <a:off x="895350" y="847725"/>
            <a:ext cx="10182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Национальный этап. </a:t>
            </a:r>
            <a:r>
              <a:rPr lang="ru-RU" dirty="0" err="1" smtClean="0"/>
              <a:t>Аби</a:t>
            </a:r>
            <a:r>
              <a:rPr lang="ru-RU" dirty="0" smtClean="0"/>
              <a:t> стала больше подходить под тему конкурса. Идея с деформированным глазом пришла только за час до самой работы, вдохновилась уже имеющимся </a:t>
            </a:r>
            <a:r>
              <a:rPr lang="ru-RU" dirty="0" err="1" smtClean="0"/>
              <a:t>маскотом</a:t>
            </a:r>
            <a:r>
              <a:rPr lang="ru-RU" dirty="0" smtClean="0"/>
              <a:t> </a:t>
            </a:r>
            <a:r>
              <a:rPr lang="ru-RU" dirty="0" err="1" smtClean="0"/>
              <a:t>Абилимпикса</a:t>
            </a:r>
            <a:r>
              <a:rPr lang="ru-RU" dirty="0" smtClean="0"/>
              <a:t> матрёшкой Сашей. Вся информация о персонаже написана на первом рисунке.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550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90904"/>
            <a:ext cx="98869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А на этом всё!</a:t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dirty="0" smtClean="0"/>
              <a:t>Надеюсь, в этом году мне повезёт и я займу первое место со своим новым персонажем</a:t>
            </a:r>
            <a:br>
              <a:rPr lang="ru-RU" dirty="0" smtClean="0"/>
            </a:br>
            <a:r>
              <a:rPr lang="ru-RU" dirty="0" smtClean="0"/>
              <a:t>Спасибо что уделили время этой презентации</a:t>
            </a:r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4829175" y="3486150"/>
            <a:ext cx="2047875" cy="2047875"/>
          </a:xfrm>
          <a:custGeom>
            <a:avLst/>
            <a:gdLst>
              <a:gd name="connsiteX0" fmla="*/ 828675 w 2047875"/>
              <a:gd name="connsiteY0" fmla="*/ 1466850 h 2047875"/>
              <a:gd name="connsiteX1" fmla="*/ 723900 w 2047875"/>
              <a:gd name="connsiteY1" fmla="*/ 1466850 h 2047875"/>
              <a:gd name="connsiteX2" fmla="*/ 666750 w 2047875"/>
              <a:gd name="connsiteY2" fmla="*/ 1419225 h 2047875"/>
              <a:gd name="connsiteX3" fmla="*/ 638175 w 2047875"/>
              <a:gd name="connsiteY3" fmla="*/ 1381125 h 2047875"/>
              <a:gd name="connsiteX4" fmla="*/ 561975 w 2047875"/>
              <a:gd name="connsiteY4" fmla="*/ 1247775 h 2047875"/>
              <a:gd name="connsiteX5" fmla="*/ 542925 w 2047875"/>
              <a:gd name="connsiteY5" fmla="*/ 1143000 h 2047875"/>
              <a:gd name="connsiteX6" fmla="*/ 552450 w 2047875"/>
              <a:gd name="connsiteY6" fmla="*/ 1009650 h 2047875"/>
              <a:gd name="connsiteX7" fmla="*/ 590550 w 2047875"/>
              <a:gd name="connsiteY7" fmla="*/ 942975 h 2047875"/>
              <a:gd name="connsiteX8" fmla="*/ 723900 w 2047875"/>
              <a:gd name="connsiteY8" fmla="*/ 828675 h 2047875"/>
              <a:gd name="connsiteX9" fmla="*/ 885825 w 2047875"/>
              <a:gd name="connsiteY9" fmla="*/ 752475 h 2047875"/>
              <a:gd name="connsiteX10" fmla="*/ 981075 w 2047875"/>
              <a:gd name="connsiteY10" fmla="*/ 733425 h 2047875"/>
              <a:gd name="connsiteX11" fmla="*/ 1076325 w 2047875"/>
              <a:gd name="connsiteY11" fmla="*/ 742950 h 2047875"/>
              <a:gd name="connsiteX12" fmla="*/ 1104900 w 2047875"/>
              <a:gd name="connsiteY12" fmla="*/ 752475 h 2047875"/>
              <a:gd name="connsiteX13" fmla="*/ 1171575 w 2047875"/>
              <a:gd name="connsiteY13" fmla="*/ 800100 h 2047875"/>
              <a:gd name="connsiteX14" fmla="*/ 1219200 w 2047875"/>
              <a:gd name="connsiteY14" fmla="*/ 866775 h 2047875"/>
              <a:gd name="connsiteX15" fmla="*/ 1238250 w 2047875"/>
              <a:gd name="connsiteY15" fmla="*/ 914400 h 2047875"/>
              <a:gd name="connsiteX16" fmla="*/ 1257300 w 2047875"/>
              <a:gd name="connsiteY16" fmla="*/ 952500 h 2047875"/>
              <a:gd name="connsiteX17" fmla="*/ 1266825 w 2047875"/>
              <a:gd name="connsiteY17" fmla="*/ 1009650 h 2047875"/>
              <a:gd name="connsiteX18" fmla="*/ 1276350 w 2047875"/>
              <a:gd name="connsiteY18" fmla="*/ 1047750 h 2047875"/>
              <a:gd name="connsiteX19" fmla="*/ 1266825 w 2047875"/>
              <a:gd name="connsiteY19" fmla="*/ 1219200 h 2047875"/>
              <a:gd name="connsiteX20" fmla="*/ 1257300 w 2047875"/>
              <a:gd name="connsiteY20" fmla="*/ 1247775 h 2047875"/>
              <a:gd name="connsiteX21" fmla="*/ 1219200 w 2047875"/>
              <a:gd name="connsiteY21" fmla="*/ 1304925 h 2047875"/>
              <a:gd name="connsiteX22" fmla="*/ 1200150 w 2047875"/>
              <a:gd name="connsiteY22" fmla="*/ 1333500 h 2047875"/>
              <a:gd name="connsiteX23" fmla="*/ 1181100 w 2047875"/>
              <a:gd name="connsiteY23" fmla="*/ 1362075 h 2047875"/>
              <a:gd name="connsiteX24" fmla="*/ 1152525 w 2047875"/>
              <a:gd name="connsiteY24" fmla="*/ 1371600 h 2047875"/>
              <a:gd name="connsiteX25" fmla="*/ 1066800 w 2047875"/>
              <a:gd name="connsiteY25" fmla="*/ 1438275 h 2047875"/>
              <a:gd name="connsiteX26" fmla="*/ 1038225 w 2047875"/>
              <a:gd name="connsiteY26" fmla="*/ 1447800 h 2047875"/>
              <a:gd name="connsiteX27" fmla="*/ 1009650 w 2047875"/>
              <a:gd name="connsiteY27" fmla="*/ 1466850 h 2047875"/>
              <a:gd name="connsiteX28" fmla="*/ 923925 w 2047875"/>
              <a:gd name="connsiteY28" fmla="*/ 1485900 h 2047875"/>
              <a:gd name="connsiteX29" fmla="*/ 733425 w 2047875"/>
              <a:gd name="connsiteY29" fmla="*/ 1457325 h 2047875"/>
              <a:gd name="connsiteX30" fmla="*/ 676275 w 2047875"/>
              <a:gd name="connsiteY30" fmla="*/ 1438275 h 2047875"/>
              <a:gd name="connsiteX31" fmla="*/ 647700 w 2047875"/>
              <a:gd name="connsiteY31" fmla="*/ 1381125 h 2047875"/>
              <a:gd name="connsiteX32" fmla="*/ 628650 w 2047875"/>
              <a:gd name="connsiteY32" fmla="*/ 1352550 h 2047875"/>
              <a:gd name="connsiteX33" fmla="*/ 600075 w 2047875"/>
              <a:gd name="connsiteY33" fmla="*/ 1257300 h 2047875"/>
              <a:gd name="connsiteX34" fmla="*/ 590550 w 2047875"/>
              <a:gd name="connsiteY34" fmla="*/ 1200150 h 2047875"/>
              <a:gd name="connsiteX35" fmla="*/ 600075 w 2047875"/>
              <a:gd name="connsiteY35" fmla="*/ 952500 h 2047875"/>
              <a:gd name="connsiteX36" fmla="*/ 609600 w 2047875"/>
              <a:gd name="connsiteY36" fmla="*/ 923925 h 2047875"/>
              <a:gd name="connsiteX37" fmla="*/ 638175 w 2047875"/>
              <a:gd name="connsiteY37" fmla="*/ 914400 h 2047875"/>
              <a:gd name="connsiteX38" fmla="*/ 657225 w 2047875"/>
              <a:gd name="connsiteY38" fmla="*/ 885825 h 2047875"/>
              <a:gd name="connsiteX39" fmla="*/ 695325 w 2047875"/>
              <a:gd name="connsiteY39" fmla="*/ 847725 h 2047875"/>
              <a:gd name="connsiteX40" fmla="*/ 676275 w 2047875"/>
              <a:gd name="connsiteY40" fmla="*/ 790575 h 2047875"/>
              <a:gd name="connsiteX41" fmla="*/ 666750 w 2047875"/>
              <a:gd name="connsiteY41" fmla="*/ 762000 h 2047875"/>
              <a:gd name="connsiteX42" fmla="*/ 647700 w 2047875"/>
              <a:gd name="connsiteY42" fmla="*/ 733425 h 2047875"/>
              <a:gd name="connsiteX43" fmla="*/ 628650 w 2047875"/>
              <a:gd name="connsiteY43" fmla="*/ 657225 h 2047875"/>
              <a:gd name="connsiteX44" fmla="*/ 619125 w 2047875"/>
              <a:gd name="connsiteY44" fmla="*/ 609600 h 2047875"/>
              <a:gd name="connsiteX45" fmla="*/ 600075 w 2047875"/>
              <a:gd name="connsiteY45" fmla="*/ 504825 h 2047875"/>
              <a:gd name="connsiteX46" fmla="*/ 609600 w 2047875"/>
              <a:gd name="connsiteY46" fmla="*/ 276225 h 2047875"/>
              <a:gd name="connsiteX47" fmla="*/ 619125 w 2047875"/>
              <a:gd name="connsiteY47" fmla="*/ 247650 h 2047875"/>
              <a:gd name="connsiteX48" fmla="*/ 638175 w 2047875"/>
              <a:gd name="connsiteY48" fmla="*/ 200025 h 2047875"/>
              <a:gd name="connsiteX49" fmla="*/ 657225 w 2047875"/>
              <a:gd name="connsiteY49" fmla="*/ 161925 h 2047875"/>
              <a:gd name="connsiteX50" fmla="*/ 714375 w 2047875"/>
              <a:gd name="connsiteY50" fmla="*/ 95250 h 2047875"/>
              <a:gd name="connsiteX51" fmla="*/ 752475 w 2047875"/>
              <a:gd name="connsiteY51" fmla="*/ 66675 h 2047875"/>
              <a:gd name="connsiteX52" fmla="*/ 800100 w 2047875"/>
              <a:gd name="connsiteY52" fmla="*/ 47625 h 2047875"/>
              <a:gd name="connsiteX53" fmla="*/ 962025 w 2047875"/>
              <a:gd name="connsiteY53" fmla="*/ 19050 h 2047875"/>
              <a:gd name="connsiteX54" fmla="*/ 1009650 w 2047875"/>
              <a:gd name="connsiteY54" fmla="*/ 9525 h 2047875"/>
              <a:gd name="connsiteX55" fmla="*/ 1114425 w 2047875"/>
              <a:gd name="connsiteY55" fmla="*/ 0 h 2047875"/>
              <a:gd name="connsiteX56" fmla="*/ 1209675 w 2047875"/>
              <a:gd name="connsiteY56" fmla="*/ 9525 h 2047875"/>
              <a:gd name="connsiteX57" fmla="*/ 1238250 w 2047875"/>
              <a:gd name="connsiteY57" fmla="*/ 28575 h 2047875"/>
              <a:gd name="connsiteX58" fmla="*/ 1285875 w 2047875"/>
              <a:gd name="connsiteY58" fmla="*/ 104775 h 2047875"/>
              <a:gd name="connsiteX59" fmla="*/ 1304925 w 2047875"/>
              <a:gd name="connsiteY59" fmla="*/ 133350 h 2047875"/>
              <a:gd name="connsiteX60" fmla="*/ 1323975 w 2047875"/>
              <a:gd name="connsiteY60" fmla="*/ 209550 h 2047875"/>
              <a:gd name="connsiteX61" fmla="*/ 1333500 w 2047875"/>
              <a:gd name="connsiteY61" fmla="*/ 247650 h 2047875"/>
              <a:gd name="connsiteX62" fmla="*/ 1343025 w 2047875"/>
              <a:gd name="connsiteY62" fmla="*/ 323850 h 2047875"/>
              <a:gd name="connsiteX63" fmla="*/ 1333500 w 2047875"/>
              <a:gd name="connsiteY63" fmla="*/ 561975 h 2047875"/>
              <a:gd name="connsiteX64" fmla="*/ 1314450 w 2047875"/>
              <a:gd name="connsiteY64" fmla="*/ 695325 h 2047875"/>
              <a:gd name="connsiteX65" fmla="*/ 1295400 w 2047875"/>
              <a:gd name="connsiteY65" fmla="*/ 781050 h 2047875"/>
              <a:gd name="connsiteX66" fmla="*/ 1276350 w 2047875"/>
              <a:gd name="connsiteY66" fmla="*/ 838200 h 2047875"/>
              <a:gd name="connsiteX67" fmla="*/ 1257300 w 2047875"/>
              <a:gd name="connsiteY67" fmla="*/ 866775 h 2047875"/>
              <a:gd name="connsiteX68" fmla="*/ 1314450 w 2047875"/>
              <a:gd name="connsiteY68" fmla="*/ 847725 h 2047875"/>
              <a:gd name="connsiteX69" fmla="*/ 1409700 w 2047875"/>
              <a:gd name="connsiteY69" fmla="*/ 828675 h 2047875"/>
              <a:gd name="connsiteX70" fmla="*/ 1495425 w 2047875"/>
              <a:gd name="connsiteY70" fmla="*/ 809625 h 2047875"/>
              <a:gd name="connsiteX71" fmla="*/ 1685925 w 2047875"/>
              <a:gd name="connsiteY71" fmla="*/ 819150 h 2047875"/>
              <a:gd name="connsiteX72" fmla="*/ 1819275 w 2047875"/>
              <a:gd name="connsiteY72" fmla="*/ 895350 h 2047875"/>
              <a:gd name="connsiteX73" fmla="*/ 1905000 w 2047875"/>
              <a:gd name="connsiteY73" fmla="*/ 942975 h 2047875"/>
              <a:gd name="connsiteX74" fmla="*/ 1971675 w 2047875"/>
              <a:gd name="connsiteY74" fmla="*/ 981075 h 2047875"/>
              <a:gd name="connsiteX75" fmla="*/ 2009775 w 2047875"/>
              <a:gd name="connsiteY75" fmla="*/ 1038225 h 2047875"/>
              <a:gd name="connsiteX76" fmla="*/ 2028825 w 2047875"/>
              <a:gd name="connsiteY76" fmla="*/ 1066800 h 2047875"/>
              <a:gd name="connsiteX77" fmla="*/ 2047875 w 2047875"/>
              <a:gd name="connsiteY77" fmla="*/ 1123950 h 2047875"/>
              <a:gd name="connsiteX78" fmla="*/ 2038350 w 2047875"/>
              <a:gd name="connsiteY78" fmla="*/ 1257300 h 2047875"/>
              <a:gd name="connsiteX79" fmla="*/ 1971675 w 2047875"/>
              <a:gd name="connsiteY79" fmla="*/ 1343025 h 2047875"/>
              <a:gd name="connsiteX80" fmla="*/ 1924050 w 2047875"/>
              <a:gd name="connsiteY80" fmla="*/ 1371600 h 2047875"/>
              <a:gd name="connsiteX81" fmla="*/ 1895475 w 2047875"/>
              <a:gd name="connsiteY81" fmla="*/ 1381125 h 2047875"/>
              <a:gd name="connsiteX82" fmla="*/ 1819275 w 2047875"/>
              <a:gd name="connsiteY82" fmla="*/ 1400175 h 2047875"/>
              <a:gd name="connsiteX83" fmla="*/ 1781175 w 2047875"/>
              <a:gd name="connsiteY83" fmla="*/ 1409700 h 2047875"/>
              <a:gd name="connsiteX84" fmla="*/ 1743075 w 2047875"/>
              <a:gd name="connsiteY84" fmla="*/ 1419225 h 2047875"/>
              <a:gd name="connsiteX85" fmla="*/ 1571625 w 2047875"/>
              <a:gd name="connsiteY85" fmla="*/ 1438275 h 2047875"/>
              <a:gd name="connsiteX86" fmla="*/ 1323975 w 2047875"/>
              <a:gd name="connsiteY86" fmla="*/ 1428750 h 2047875"/>
              <a:gd name="connsiteX87" fmla="*/ 1295400 w 2047875"/>
              <a:gd name="connsiteY87" fmla="*/ 1419225 h 2047875"/>
              <a:gd name="connsiteX88" fmla="*/ 1219200 w 2047875"/>
              <a:gd name="connsiteY88" fmla="*/ 1400175 h 2047875"/>
              <a:gd name="connsiteX89" fmla="*/ 1238250 w 2047875"/>
              <a:gd name="connsiteY89" fmla="*/ 1428750 h 2047875"/>
              <a:gd name="connsiteX90" fmla="*/ 1257300 w 2047875"/>
              <a:gd name="connsiteY90" fmla="*/ 1485900 h 2047875"/>
              <a:gd name="connsiteX91" fmla="*/ 1228725 w 2047875"/>
              <a:gd name="connsiteY91" fmla="*/ 1704975 h 2047875"/>
              <a:gd name="connsiteX92" fmla="*/ 1200150 w 2047875"/>
              <a:gd name="connsiteY92" fmla="*/ 1743075 h 2047875"/>
              <a:gd name="connsiteX93" fmla="*/ 1162050 w 2047875"/>
              <a:gd name="connsiteY93" fmla="*/ 1819275 h 2047875"/>
              <a:gd name="connsiteX94" fmla="*/ 1143000 w 2047875"/>
              <a:gd name="connsiteY94" fmla="*/ 1847850 h 2047875"/>
              <a:gd name="connsiteX95" fmla="*/ 1114425 w 2047875"/>
              <a:gd name="connsiteY95" fmla="*/ 1866900 h 2047875"/>
              <a:gd name="connsiteX96" fmla="*/ 1104900 w 2047875"/>
              <a:gd name="connsiteY96" fmla="*/ 1895475 h 2047875"/>
              <a:gd name="connsiteX97" fmla="*/ 1047750 w 2047875"/>
              <a:gd name="connsiteY97" fmla="*/ 1933575 h 2047875"/>
              <a:gd name="connsiteX98" fmla="*/ 1019175 w 2047875"/>
              <a:gd name="connsiteY98" fmla="*/ 1971675 h 2047875"/>
              <a:gd name="connsiteX99" fmla="*/ 990600 w 2047875"/>
              <a:gd name="connsiteY99" fmla="*/ 1981200 h 2047875"/>
              <a:gd name="connsiteX100" fmla="*/ 962025 w 2047875"/>
              <a:gd name="connsiteY100" fmla="*/ 2009775 h 2047875"/>
              <a:gd name="connsiteX101" fmla="*/ 904875 w 2047875"/>
              <a:gd name="connsiteY101" fmla="*/ 2028825 h 2047875"/>
              <a:gd name="connsiteX102" fmla="*/ 838200 w 2047875"/>
              <a:gd name="connsiteY102" fmla="*/ 2047875 h 2047875"/>
              <a:gd name="connsiteX103" fmla="*/ 657225 w 2047875"/>
              <a:gd name="connsiteY103" fmla="*/ 2038350 h 2047875"/>
              <a:gd name="connsiteX104" fmla="*/ 600075 w 2047875"/>
              <a:gd name="connsiteY104" fmla="*/ 2019300 h 2047875"/>
              <a:gd name="connsiteX105" fmla="*/ 552450 w 2047875"/>
              <a:gd name="connsiteY105" fmla="*/ 1962150 h 2047875"/>
              <a:gd name="connsiteX106" fmla="*/ 523875 w 2047875"/>
              <a:gd name="connsiteY106" fmla="*/ 1952625 h 2047875"/>
              <a:gd name="connsiteX107" fmla="*/ 514350 w 2047875"/>
              <a:gd name="connsiteY107" fmla="*/ 1924050 h 2047875"/>
              <a:gd name="connsiteX108" fmla="*/ 495300 w 2047875"/>
              <a:gd name="connsiteY108" fmla="*/ 1895475 h 2047875"/>
              <a:gd name="connsiteX109" fmla="*/ 476250 w 2047875"/>
              <a:gd name="connsiteY109" fmla="*/ 1857375 h 2047875"/>
              <a:gd name="connsiteX110" fmla="*/ 476250 w 2047875"/>
              <a:gd name="connsiteY110" fmla="*/ 1504950 h 2047875"/>
              <a:gd name="connsiteX111" fmla="*/ 495300 w 2047875"/>
              <a:gd name="connsiteY111" fmla="*/ 1428750 h 2047875"/>
              <a:gd name="connsiteX112" fmla="*/ 504825 w 2047875"/>
              <a:gd name="connsiteY112" fmla="*/ 1381125 h 2047875"/>
              <a:gd name="connsiteX113" fmla="*/ 514350 w 2047875"/>
              <a:gd name="connsiteY113" fmla="*/ 1352550 h 2047875"/>
              <a:gd name="connsiteX114" fmla="*/ 523875 w 2047875"/>
              <a:gd name="connsiteY114" fmla="*/ 1314450 h 2047875"/>
              <a:gd name="connsiteX115" fmla="*/ 542925 w 2047875"/>
              <a:gd name="connsiteY115" fmla="*/ 1285875 h 2047875"/>
              <a:gd name="connsiteX116" fmla="*/ 552450 w 2047875"/>
              <a:gd name="connsiteY116" fmla="*/ 1257300 h 2047875"/>
              <a:gd name="connsiteX117" fmla="*/ 590550 w 2047875"/>
              <a:gd name="connsiteY117" fmla="*/ 1200150 h 2047875"/>
              <a:gd name="connsiteX118" fmla="*/ 600075 w 2047875"/>
              <a:gd name="connsiteY118" fmla="*/ 1171575 h 2047875"/>
              <a:gd name="connsiteX119" fmla="*/ 581025 w 2047875"/>
              <a:gd name="connsiteY119" fmla="*/ 1200150 h 2047875"/>
              <a:gd name="connsiteX120" fmla="*/ 523875 w 2047875"/>
              <a:gd name="connsiteY120" fmla="*/ 1219200 h 2047875"/>
              <a:gd name="connsiteX121" fmla="*/ 447675 w 2047875"/>
              <a:gd name="connsiteY121" fmla="*/ 1247775 h 2047875"/>
              <a:gd name="connsiteX122" fmla="*/ 209550 w 2047875"/>
              <a:gd name="connsiteY122" fmla="*/ 1238250 h 2047875"/>
              <a:gd name="connsiteX123" fmla="*/ 171450 w 2047875"/>
              <a:gd name="connsiteY123" fmla="*/ 1219200 h 2047875"/>
              <a:gd name="connsiteX124" fmla="*/ 123825 w 2047875"/>
              <a:gd name="connsiteY124" fmla="*/ 1200150 h 2047875"/>
              <a:gd name="connsiteX125" fmla="*/ 57150 w 2047875"/>
              <a:gd name="connsiteY125" fmla="*/ 1143000 h 2047875"/>
              <a:gd name="connsiteX126" fmla="*/ 28575 w 2047875"/>
              <a:gd name="connsiteY126" fmla="*/ 1104900 h 2047875"/>
              <a:gd name="connsiteX127" fmla="*/ 0 w 2047875"/>
              <a:gd name="connsiteY127" fmla="*/ 1009650 h 2047875"/>
              <a:gd name="connsiteX128" fmla="*/ 19050 w 2047875"/>
              <a:gd name="connsiteY128" fmla="*/ 809625 h 2047875"/>
              <a:gd name="connsiteX129" fmla="*/ 38100 w 2047875"/>
              <a:gd name="connsiteY129" fmla="*/ 771525 h 2047875"/>
              <a:gd name="connsiteX130" fmla="*/ 104775 w 2047875"/>
              <a:gd name="connsiteY130" fmla="*/ 714375 h 2047875"/>
              <a:gd name="connsiteX131" fmla="*/ 180975 w 2047875"/>
              <a:gd name="connsiteY131" fmla="*/ 676275 h 2047875"/>
              <a:gd name="connsiteX132" fmla="*/ 266700 w 2047875"/>
              <a:gd name="connsiteY132" fmla="*/ 657225 h 2047875"/>
              <a:gd name="connsiteX133" fmla="*/ 304800 w 2047875"/>
              <a:gd name="connsiteY133" fmla="*/ 647700 h 2047875"/>
              <a:gd name="connsiteX134" fmla="*/ 428625 w 2047875"/>
              <a:gd name="connsiteY134" fmla="*/ 638175 h 2047875"/>
              <a:gd name="connsiteX135" fmla="*/ 571500 w 2047875"/>
              <a:gd name="connsiteY135" fmla="*/ 647700 h 2047875"/>
              <a:gd name="connsiteX136" fmla="*/ 609600 w 2047875"/>
              <a:gd name="connsiteY136" fmla="*/ 657225 h 2047875"/>
              <a:gd name="connsiteX137" fmla="*/ 628650 w 2047875"/>
              <a:gd name="connsiteY137" fmla="*/ 685800 h 2047875"/>
              <a:gd name="connsiteX138" fmla="*/ 657225 w 2047875"/>
              <a:gd name="connsiteY138" fmla="*/ 714375 h 2047875"/>
              <a:gd name="connsiteX139" fmla="*/ 695325 w 2047875"/>
              <a:gd name="connsiteY139" fmla="*/ 762000 h 204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047875" h="2047875">
                <a:moveTo>
                  <a:pt x="828675" y="1466850"/>
                </a:moveTo>
                <a:cubicBezTo>
                  <a:pt x="781267" y="1476332"/>
                  <a:pt x="774169" y="1483606"/>
                  <a:pt x="723900" y="1466850"/>
                </a:cubicBezTo>
                <a:cubicBezTo>
                  <a:pt x="706263" y="1460971"/>
                  <a:pt x="677361" y="1431604"/>
                  <a:pt x="666750" y="1419225"/>
                </a:cubicBezTo>
                <a:cubicBezTo>
                  <a:pt x="656419" y="1407172"/>
                  <a:pt x="646760" y="1394479"/>
                  <a:pt x="638175" y="1381125"/>
                </a:cubicBezTo>
                <a:cubicBezTo>
                  <a:pt x="589833" y="1305927"/>
                  <a:pt x="591404" y="1306634"/>
                  <a:pt x="561975" y="1247775"/>
                </a:cubicBezTo>
                <a:cubicBezTo>
                  <a:pt x="558878" y="1232290"/>
                  <a:pt x="542925" y="1155187"/>
                  <a:pt x="542925" y="1143000"/>
                </a:cubicBezTo>
                <a:cubicBezTo>
                  <a:pt x="542925" y="1098437"/>
                  <a:pt x="547243" y="1053908"/>
                  <a:pt x="552450" y="1009650"/>
                </a:cubicBezTo>
                <a:cubicBezTo>
                  <a:pt x="555555" y="983257"/>
                  <a:pt x="574039" y="961844"/>
                  <a:pt x="590550" y="942975"/>
                </a:cubicBezTo>
                <a:cubicBezTo>
                  <a:pt x="622951" y="905946"/>
                  <a:pt x="692615" y="848584"/>
                  <a:pt x="723900" y="828675"/>
                </a:cubicBezTo>
                <a:cubicBezTo>
                  <a:pt x="854717" y="745428"/>
                  <a:pt x="783294" y="771700"/>
                  <a:pt x="885825" y="752475"/>
                </a:cubicBezTo>
                <a:cubicBezTo>
                  <a:pt x="917649" y="746508"/>
                  <a:pt x="981075" y="733425"/>
                  <a:pt x="981075" y="733425"/>
                </a:cubicBezTo>
                <a:cubicBezTo>
                  <a:pt x="1012825" y="736600"/>
                  <a:pt x="1044788" y="738098"/>
                  <a:pt x="1076325" y="742950"/>
                </a:cubicBezTo>
                <a:cubicBezTo>
                  <a:pt x="1086248" y="744477"/>
                  <a:pt x="1096546" y="746906"/>
                  <a:pt x="1104900" y="752475"/>
                </a:cubicBezTo>
                <a:cubicBezTo>
                  <a:pt x="1220746" y="829705"/>
                  <a:pt x="1040019" y="734322"/>
                  <a:pt x="1171575" y="800100"/>
                </a:cubicBezTo>
                <a:cubicBezTo>
                  <a:pt x="1178047" y="808729"/>
                  <a:pt x="1212236" y="852847"/>
                  <a:pt x="1219200" y="866775"/>
                </a:cubicBezTo>
                <a:cubicBezTo>
                  <a:pt x="1226846" y="882068"/>
                  <a:pt x="1231306" y="898776"/>
                  <a:pt x="1238250" y="914400"/>
                </a:cubicBezTo>
                <a:cubicBezTo>
                  <a:pt x="1244017" y="927375"/>
                  <a:pt x="1250950" y="939800"/>
                  <a:pt x="1257300" y="952500"/>
                </a:cubicBezTo>
                <a:cubicBezTo>
                  <a:pt x="1260475" y="971550"/>
                  <a:pt x="1263037" y="990712"/>
                  <a:pt x="1266825" y="1009650"/>
                </a:cubicBezTo>
                <a:cubicBezTo>
                  <a:pt x="1269392" y="1022487"/>
                  <a:pt x="1276350" y="1034659"/>
                  <a:pt x="1276350" y="1047750"/>
                </a:cubicBezTo>
                <a:cubicBezTo>
                  <a:pt x="1276350" y="1104988"/>
                  <a:pt x="1272252" y="1162220"/>
                  <a:pt x="1266825" y="1219200"/>
                </a:cubicBezTo>
                <a:cubicBezTo>
                  <a:pt x="1265873" y="1229195"/>
                  <a:pt x="1262176" y="1238998"/>
                  <a:pt x="1257300" y="1247775"/>
                </a:cubicBezTo>
                <a:cubicBezTo>
                  <a:pt x="1246181" y="1267789"/>
                  <a:pt x="1231900" y="1285875"/>
                  <a:pt x="1219200" y="1304925"/>
                </a:cubicBezTo>
                <a:lnTo>
                  <a:pt x="1200150" y="1333500"/>
                </a:lnTo>
                <a:cubicBezTo>
                  <a:pt x="1193800" y="1343025"/>
                  <a:pt x="1191960" y="1358455"/>
                  <a:pt x="1181100" y="1362075"/>
                </a:cubicBezTo>
                <a:lnTo>
                  <a:pt x="1152525" y="1371600"/>
                </a:lnTo>
                <a:cubicBezTo>
                  <a:pt x="1127870" y="1396255"/>
                  <a:pt x="1100979" y="1426882"/>
                  <a:pt x="1066800" y="1438275"/>
                </a:cubicBezTo>
                <a:cubicBezTo>
                  <a:pt x="1057275" y="1441450"/>
                  <a:pt x="1047205" y="1443310"/>
                  <a:pt x="1038225" y="1447800"/>
                </a:cubicBezTo>
                <a:cubicBezTo>
                  <a:pt x="1027986" y="1452920"/>
                  <a:pt x="1019889" y="1461730"/>
                  <a:pt x="1009650" y="1466850"/>
                </a:cubicBezTo>
                <a:cubicBezTo>
                  <a:pt x="986202" y="1478574"/>
                  <a:pt x="945875" y="1482242"/>
                  <a:pt x="923925" y="1485900"/>
                </a:cubicBezTo>
                <a:cubicBezTo>
                  <a:pt x="838678" y="1478796"/>
                  <a:pt x="808952" y="1482501"/>
                  <a:pt x="733425" y="1457325"/>
                </a:cubicBezTo>
                <a:lnTo>
                  <a:pt x="676275" y="1438275"/>
                </a:lnTo>
                <a:cubicBezTo>
                  <a:pt x="621680" y="1356383"/>
                  <a:pt x="687135" y="1459995"/>
                  <a:pt x="647700" y="1381125"/>
                </a:cubicBezTo>
                <a:cubicBezTo>
                  <a:pt x="642580" y="1370886"/>
                  <a:pt x="633299" y="1363011"/>
                  <a:pt x="628650" y="1352550"/>
                </a:cubicBezTo>
                <a:cubicBezTo>
                  <a:pt x="619814" y="1332670"/>
                  <a:pt x="605113" y="1282488"/>
                  <a:pt x="600075" y="1257300"/>
                </a:cubicBezTo>
                <a:cubicBezTo>
                  <a:pt x="596287" y="1238362"/>
                  <a:pt x="593725" y="1219200"/>
                  <a:pt x="590550" y="1200150"/>
                </a:cubicBezTo>
                <a:cubicBezTo>
                  <a:pt x="593725" y="1117600"/>
                  <a:pt x="594391" y="1034915"/>
                  <a:pt x="600075" y="952500"/>
                </a:cubicBezTo>
                <a:cubicBezTo>
                  <a:pt x="600766" y="942484"/>
                  <a:pt x="602500" y="931025"/>
                  <a:pt x="609600" y="923925"/>
                </a:cubicBezTo>
                <a:cubicBezTo>
                  <a:pt x="616700" y="916825"/>
                  <a:pt x="628650" y="917575"/>
                  <a:pt x="638175" y="914400"/>
                </a:cubicBezTo>
                <a:cubicBezTo>
                  <a:pt x="644525" y="904875"/>
                  <a:pt x="648286" y="892976"/>
                  <a:pt x="657225" y="885825"/>
                </a:cubicBezTo>
                <a:cubicBezTo>
                  <a:pt x="703407" y="848880"/>
                  <a:pt x="674543" y="910070"/>
                  <a:pt x="695325" y="847725"/>
                </a:cubicBezTo>
                <a:lnTo>
                  <a:pt x="676275" y="790575"/>
                </a:lnTo>
                <a:cubicBezTo>
                  <a:pt x="673100" y="781050"/>
                  <a:pt x="672319" y="770354"/>
                  <a:pt x="666750" y="762000"/>
                </a:cubicBezTo>
                <a:lnTo>
                  <a:pt x="647700" y="733425"/>
                </a:lnTo>
                <a:cubicBezTo>
                  <a:pt x="641350" y="708025"/>
                  <a:pt x="633785" y="682898"/>
                  <a:pt x="628650" y="657225"/>
                </a:cubicBezTo>
                <a:cubicBezTo>
                  <a:pt x="625475" y="641350"/>
                  <a:pt x="622021" y="625528"/>
                  <a:pt x="619125" y="609600"/>
                </a:cubicBezTo>
                <a:cubicBezTo>
                  <a:pt x="594752" y="475548"/>
                  <a:pt x="623603" y="622466"/>
                  <a:pt x="600075" y="504825"/>
                </a:cubicBezTo>
                <a:cubicBezTo>
                  <a:pt x="603250" y="428625"/>
                  <a:pt x="603966" y="352283"/>
                  <a:pt x="609600" y="276225"/>
                </a:cubicBezTo>
                <a:cubicBezTo>
                  <a:pt x="610342" y="266212"/>
                  <a:pt x="615600" y="257051"/>
                  <a:pt x="619125" y="247650"/>
                </a:cubicBezTo>
                <a:cubicBezTo>
                  <a:pt x="625128" y="231641"/>
                  <a:pt x="631231" y="215649"/>
                  <a:pt x="638175" y="200025"/>
                </a:cubicBezTo>
                <a:cubicBezTo>
                  <a:pt x="643942" y="187050"/>
                  <a:pt x="649700" y="173966"/>
                  <a:pt x="657225" y="161925"/>
                </a:cubicBezTo>
                <a:cubicBezTo>
                  <a:pt x="671703" y="138760"/>
                  <a:pt x="693394" y="113233"/>
                  <a:pt x="714375" y="95250"/>
                </a:cubicBezTo>
                <a:cubicBezTo>
                  <a:pt x="726428" y="84919"/>
                  <a:pt x="738598" y="74385"/>
                  <a:pt x="752475" y="66675"/>
                </a:cubicBezTo>
                <a:cubicBezTo>
                  <a:pt x="767421" y="58372"/>
                  <a:pt x="783758" y="52653"/>
                  <a:pt x="800100" y="47625"/>
                </a:cubicBezTo>
                <a:cubicBezTo>
                  <a:pt x="887359" y="20776"/>
                  <a:pt x="868764" y="32373"/>
                  <a:pt x="962025" y="19050"/>
                </a:cubicBezTo>
                <a:cubicBezTo>
                  <a:pt x="978052" y="16760"/>
                  <a:pt x="993586" y="11533"/>
                  <a:pt x="1009650" y="9525"/>
                </a:cubicBezTo>
                <a:cubicBezTo>
                  <a:pt x="1044448" y="5175"/>
                  <a:pt x="1079500" y="3175"/>
                  <a:pt x="1114425" y="0"/>
                </a:cubicBezTo>
                <a:cubicBezTo>
                  <a:pt x="1146175" y="3175"/>
                  <a:pt x="1178584" y="2350"/>
                  <a:pt x="1209675" y="9525"/>
                </a:cubicBezTo>
                <a:cubicBezTo>
                  <a:pt x="1220829" y="12099"/>
                  <a:pt x="1230155" y="20480"/>
                  <a:pt x="1238250" y="28575"/>
                </a:cubicBezTo>
                <a:cubicBezTo>
                  <a:pt x="1268603" y="58928"/>
                  <a:pt x="1265755" y="69565"/>
                  <a:pt x="1285875" y="104775"/>
                </a:cubicBezTo>
                <a:cubicBezTo>
                  <a:pt x="1291555" y="114714"/>
                  <a:pt x="1298575" y="123825"/>
                  <a:pt x="1304925" y="133350"/>
                </a:cubicBezTo>
                <a:lnTo>
                  <a:pt x="1323975" y="209550"/>
                </a:lnTo>
                <a:cubicBezTo>
                  <a:pt x="1327150" y="222250"/>
                  <a:pt x="1331876" y="234660"/>
                  <a:pt x="1333500" y="247650"/>
                </a:cubicBezTo>
                <a:lnTo>
                  <a:pt x="1343025" y="323850"/>
                </a:lnTo>
                <a:cubicBezTo>
                  <a:pt x="1339850" y="403225"/>
                  <a:pt x="1338306" y="482682"/>
                  <a:pt x="1333500" y="561975"/>
                </a:cubicBezTo>
                <a:cubicBezTo>
                  <a:pt x="1331618" y="593025"/>
                  <a:pt x="1320609" y="661449"/>
                  <a:pt x="1314450" y="695325"/>
                </a:cubicBezTo>
                <a:cubicBezTo>
                  <a:pt x="1310267" y="718333"/>
                  <a:pt x="1302456" y="757530"/>
                  <a:pt x="1295400" y="781050"/>
                </a:cubicBezTo>
                <a:cubicBezTo>
                  <a:pt x="1289630" y="800284"/>
                  <a:pt x="1287489" y="821492"/>
                  <a:pt x="1276350" y="838200"/>
                </a:cubicBezTo>
                <a:cubicBezTo>
                  <a:pt x="1270000" y="847725"/>
                  <a:pt x="1246194" y="863999"/>
                  <a:pt x="1257300" y="866775"/>
                </a:cubicBezTo>
                <a:cubicBezTo>
                  <a:pt x="1276781" y="871645"/>
                  <a:pt x="1294759" y="851663"/>
                  <a:pt x="1314450" y="847725"/>
                </a:cubicBezTo>
                <a:cubicBezTo>
                  <a:pt x="1346200" y="841375"/>
                  <a:pt x="1378983" y="838914"/>
                  <a:pt x="1409700" y="828675"/>
                </a:cubicBezTo>
                <a:cubicBezTo>
                  <a:pt x="1456597" y="813043"/>
                  <a:pt x="1428371" y="820801"/>
                  <a:pt x="1495425" y="809625"/>
                </a:cubicBezTo>
                <a:cubicBezTo>
                  <a:pt x="1558925" y="812800"/>
                  <a:pt x="1623336" y="807973"/>
                  <a:pt x="1685925" y="819150"/>
                </a:cubicBezTo>
                <a:cubicBezTo>
                  <a:pt x="1737877" y="828427"/>
                  <a:pt x="1774556" y="872990"/>
                  <a:pt x="1819275" y="895350"/>
                </a:cubicBezTo>
                <a:cubicBezTo>
                  <a:pt x="1910626" y="941025"/>
                  <a:pt x="1797359" y="883174"/>
                  <a:pt x="1905000" y="942975"/>
                </a:cubicBezTo>
                <a:cubicBezTo>
                  <a:pt x="1977509" y="983258"/>
                  <a:pt x="1911800" y="941158"/>
                  <a:pt x="1971675" y="981075"/>
                </a:cubicBezTo>
                <a:lnTo>
                  <a:pt x="2009775" y="1038225"/>
                </a:lnTo>
                <a:cubicBezTo>
                  <a:pt x="2016125" y="1047750"/>
                  <a:pt x="2025205" y="1055940"/>
                  <a:pt x="2028825" y="1066800"/>
                </a:cubicBezTo>
                <a:lnTo>
                  <a:pt x="2047875" y="1123950"/>
                </a:lnTo>
                <a:cubicBezTo>
                  <a:pt x="2044700" y="1168400"/>
                  <a:pt x="2049158" y="1214067"/>
                  <a:pt x="2038350" y="1257300"/>
                </a:cubicBezTo>
                <a:cubicBezTo>
                  <a:pt x="2033686" y="1275956"/>
                  <a:pt x="1992371" y="1327503"/>
                  <a:pt x="1971675" y="1343025"/>
                </a:cubicBezTo>
                <a:cubicBezTo>
                  <a:pt x="1956864" y="1354133"/>
                  <a:pt x="1940609" y="1363321"/>
                  <a:pt x="1924050" y="1371600"/>
                </a:cubicBezTo>
                <a:cubicBezTo>
                  <a:pt x="1915070" y="1376090"/>
                  <a:pt x="1905161" y="1378483"/>
                  <a:pt x="1895475" y="1381125"/>
                </a:cubicBezTo>
                <a:cubicBezTo>
                  <a:pt x="1870216" y="1388014"/>
                  <a:pt x="1844675" y="1393825"/>
                  <a:pt x="1819275" y="1400175"/>
                </a:cubicBezTo>
                <a:lnTo>
                  <a:pt x="1781175" y="1409700"/>
                </a:lnTo>
                <a:cubicBezTo>
                  <a:pt x="1768475" y="1412875"/>
                  <a:pt x="1756112" y="1418040"/>
                  <a:pt x="1743075" y="1419225"/>
                </a:cubicBezTo>
                <a:cubicBezTo>
                  <a:pt x="1615942" y="1430783"/>
                  <a:pt x="1673017" y="1423790"/>
                  <a:pt x="1571625" y="1438275"/>
                </a:cubicBezTo>
                <a:cubicBezTo>
                  <a:pt x="1489075" y="1435100"/>
                  <a:pt x="1406390" y="1434434"/>
                  <a:pt x="1323975" y="1428750"/>
                </a:cubicBezTo>
                <a:cubicBezTo>
                  <a:pt x="1313959" y="1428059"/>
                  <a:pt x="1305140" y="1421660"/>
                  <a:pt x="1295400" y="1419225"/>
                </a:cubicBezTo>
                <a:lnTo>
                  <a:pt x="1219200" y="1400175"/>
                </a:lnTo>
                <a:cubicBezTo>
                  <a:pt x="1225550" y="1409700"/>
                  <a:pt x="1233601" y="1418289"/>
                  <a:pt x="1238250" y="1428750"/>
                </a:cubicBezTo>
                <a:cubicBezTo>
                  <a:pt x="1246405" y="1447100"/>
                  <a:pt x="1257300" y="1485900"/>
                  <a:pt x="1257300" y="1485900"/>
                </a:cubicBezTo>
                <a:cubicBezTo>
                  <a:pt x="1256950" y="1491846"/>
                  <a:pt x="1261027" y="1661905"/>
                  <a:pt x="1228725" y="1704975"/>
                </a:cubicBezTo>
                <a:lnTo>
                  <a:pt x="1200150" y="1743075"/>
                </a:lnTo>
                <a:cubicBezTo>
                  <a:pt x="1185642" y="1786599"/>
                  <a:pt x="1194184" y="1767861"/>
                  <a:pt x="1162050" y="1819275"/>
                </a:cubicBezTo>
                <a:cubicBezTo>
                  <a:pt x="1155983" y="1828983"/>
                  <a:pt x="1151095" y="1839755"/>
                  <a:pt x="1143000" y="1847850"/>
                </a:cubicBezTo>
                <a:cubicBezTo>
                  <a:pt x="1134905" y="1855945"/>
                  <a:pt x="1123950" y="1860550"/>
                  <a:pt x="1114425" y="1866900"/>
                </a:cubicBezTo>
                <a:cubicBezTo>
                  <a:pt x="1111250" y="1876425"/>
                  <a:pt x="1112000" y="1888375"/>
                  <a:pt x="1104900" y="1895475"/>
                </a:cubicBezTo>
                <a:cubicBezTo>
                  <a:pt x="1088711" y="1911664"/>
                  <a:pt x="1061487" y="1915259"/>
                  <a:pt x="1047750" y="1933575"/>
                </a:cubicBezTo>
                <a:cubicBezTo>
                  <a:pt x="1038225" y="1946275"/>
                  <a:pt x="1031371" y="1961512"/>
                  <a:pt x="1019175" y="1971675"/>
                </a:cubicBezTo>
                <a:cubicBezTo>
                  <a:pt x="1011462" y="1978103"/>
                  <a:pt x="1000125" y="1978025"/>
                  <a:pt x="990600" y="1981200"/>
                </a:cubicBezTo>
                <a:cubicBezTo>
                  <a:pt x="981075" y="1990725"/>
                  <a:pt x="973800" y="2003233"/>
                  <a:pt x="962025" y="2009775"/>
                </a:cubicBezTo>
                <a:cubicBezTo>
                  <a:pt x="944472" y="2019527"/>
                  <a:pt x="923925" y="2022475"/>
                  <a:pt x="904875" y="2028825"/>
                </a:cubicBezTo>
                <a:cubicBezTo>
                  <a:pt x="863881" y="2042490"/>
                  <a:pt x="886040" y="2035915"/>
                  <a:pt x="838200" y="2047875"/>
                </a:cubicBezTo>
                <a:cubicBezTo>
                  <a:pt x="777875" y="2044700"/>
                  <a:pt x="717203" y="2045547"/>
                  <a:pt x="657225" y="2038350"/>
                </a:cubicBezTo>
                <a:cubicBezTo>
                  <a:pt x="637288" y="2035958"/>
                  <a:pt x="600075" y="2019300"/>
                  <a:pt x="600075" y="2019300"/>
                </a:cubicBezTo>
                <a:cubicBezTo>
                  <a:pt x="586018" y="1998215"/>
                  <a:pt x="574452" y="1976818"/>
                  <a:pt x="552450" y="1962150"/>
                </a:cubicBezTo>
                <a:cubicBezTo>
                  <a:pt x="544096" y="1956581"/>
                  <a:pt x="533400" y="1955800"/>
                  <a:pt x="523875" y="1952625"/>
                </a:cubicBezTo>
                <a:cubicBezTo>
                  <a:pt x="520700" y="1943100"/>
                  <a:pt x="518840" y="1933030"/>
                  <a:pt x="514350" y="1924050"/>
                </a:cubicBezTo>
                <a:cubicBezTo>
                  <a:pt x="509230" y="1913811"/>
                  <a:pt x="500980" y="1905414"/>
                  <a:pt x="495300" y="1895475"/>
                </a:cubicBezTo>
                <a:cubicBezTo>
                  <a:pt x="488255" y="1883147"/>
                  <a:pt x="482600" y="1870075"/>
                  <a:pt x="476250" y="1857375"/>
                </a:cubicBezTo>
                <a:cubicBezTo>
                  <a:pt x="448416" y="1718207"/>
                  <a:pt x="456006" y="1774866"/>
                  <a:pt x="476250" y="1504950"/>
                </a:cubicBezTo>
                <a:cubicBezTo>
                  <a:pt x="478208" y="1478842"/>
                  <a:pt x="490165" y="1454423"/>
                  <a:pt x="495300" y="1428750"/>
                </a:cubicBezTo>
                <a:cubicBezTo>
                  <a:pt x="498475" y="1412875"/>
                  <a:pt x="500898" y="1396831"/>
                  <a:pt x="504825" y="1381125"/>
                </a:cubicBezTo>
                <a:cubicBezTo>
                  <a:pt x="507260" y="1371385"/>
                  <a:pt x="511592" y="1362204"/>
                  <a:pt x="514350" y="1352550"/>
                </a:cubicBezTo>
                <a:cubicBezTo>
                  <a:pt x="517946" y="1339963"/>
                  <a:pt x="518718" y="1326482"/>
                  <a:pt x="523875" y="1314450"/>
                </a:cubicBezTo>
                <a:cubicBezTo>
                  <a:pt x="528384" y="1303928"/>
                  <a:pt x="537805" y="1296114"/>
                  <a:pt x="542925" y="1285875"/>
                </a:cubicBezTo>
                <a:cubicBezTo>
                  <a:pt x="547415" y="1276895"/>
                  <a:pt x="547574" y="1266077"/>
                  <a:pt x="552450" y="1257300"/>
                </a:cubicBezTo>
                <a:cubicBezTo>
                  <a:pt x="563569" y="1237286"/>
                  <a:pt x="583310" y="1221870"/>
                  <a:pt x="590550" y="1200150"/>
                </a:cubicBezTo>
                <a:cubicBezTo>
                  <a:pt x="593725" y="1190625"/>
                  <a:pt x="610115" y="1171575"/>
                  <a:pt x="600075" y="1171575"/>
                </a:cubicBezTo>
                <a:cubicBezTo>
                  <a:pt x="588627" y="1171575"/>
                  <a:pt x="590733" y="1194083"/>
                  <a:pt x="581025" y="1200150"/>
                </a:cubicBezTo>
                <a:cubicBezTo>
                  <a:pt x="563997" y="1210793"/>
                  <a:pt x="541836" y="1210220"/>
                  <a:pt x="523875" y="1219200"/>
                </a:cubicBezTo>
                <a:cubicBezTo>
                  <a:pt x="474066" y="1244104"/>
                  <a:pt x="499550" y="1234806"/>
                  <a:pt x="447675" y="1247775"/>
                </a:cubicBezTo>
                <a:cubicBezTo>
                  <a:pt x="368300" y="1244600"/>
                  <a:pt x="288567" y="1246424"/>
                  <a:pt x="209550" y="1238250"/>
                </a:cubicBezTo>
                <a:cubicBezTo>
                  <a:pt x="195426" y="1236789"/>
                  <a:pt x="184425" y="1224967"/>
                  <a:pt x="171450" y="1219200"/>
                </a:cubicBezTo>
                <a:cubicBezTo>
                  <a:pt x="155826" y="1212256"/>
                  <a:pt x="138771" y="1208453"/>
                  <a:pt x="123825" y="1200150"/>
                </a:cubicBezTo>
                <a:cubicBezTo>
                  <a:pt x="103293" y="1188743"/>
                  <a:pt x="72900" y="1161375"/>
                  <a:pt x="57150" y="1143000"/>
                </a:cubicBezTo>
                <a:cubicBezTo>
                  <a:pt x="46819" y="1130947"/>
                  <a:pt x="38100" y="1117600"/>
                  <a:pt x="28575" y="1104900"/>
                </a:cubicBezTo>
                <a:cubicBezTo>
                  <a:pt x="5385" y="1035331"/>
                  <a:pt x="14395" y="1067231"/>
                  <a:pt x="0" y="1009650"/>
                </a:cubicBezTo>
                <a:cubicBezTo>
                  <a:pt x="6350" y="942975"/>
                  <a:pt x="8468" y="875761"/>
                  <a:pt x="19050" y="809625"/>
                </a:cubicBezTo>
                <a:cubicBezTo>
                  <a:pt x="21293" y="795604"/>
                  <a:pt x="29847" y="783079"/>
                  <a:pt x="38100" y="771525"/>
                </a:cubicBezTo>
                <a:cubicBezTo>
                  <a:pt x="49942" y="754946"/>
                  <a:pt x="88847" y="723666"/>
                  <a:pt x="104775" y="714375"/>
                </a:cubicBezTo>
                <a:cubicBezTo>
                  <a:pt x="129305" y="700066"/>
                  <a:pt x="153425" y="683163"/>
                  <a:pt x="180975" y="676275"/>
                </a:cubicBezTo>
                <a:cubicBezTo>
                  <a:pt x="273893" y="653046"/>
                  <a:pt x="157869" y="681410"/>
                  <a:pt x="266700" y="657225"/>
                </a:cubicBezTo>
                <a:cubicBezTo>
                  <a:pt x="279479" y="654385"/>
                  <a:pt x="291799" y="649230"/>
                  <a:pt x="304800" y="647700"/>
                </a:cubicBezTo>
                <a:cubicBezTo>
                  <a:pt x="345913" y="642863"/>
                  <a:pt x="387350" y="641350"/>
                  <a:pt x="428625" y="638175"/>
                </a:cubicBezTo>
                <a:cubicBezTo>
                  <a:pt x="476250" y="641350"/>
                  <a:pt x="524032" y="642703"/>
                  <a:pt x="571500" y="647700"/>
                </a:cubicBezTo>
                <a:cubicBezTo>
                  <a:pt x="584519" y="649070"/>
                  <a:pt x="598708" y="649963"/>
                  <a:pt x="609600" y="657225"/>
                </a:cubicBezTo>
                <a:cubicBezTo>
                  <a:pt x="619125" y="663575"/>
                  <a:pt x="621321" y="677006"/>
                  <a:pt x="628650" y="685800"/>
                </a:cubicBezTo>
                <a:cubicBezTo>
                  <a:pt x="637274" y="696148"/>
                  <a:pt x="648601" y="704027"/>
                  <a:pt x="657225" y="714375"/>
                </a:cubicBezTo>
                <a:cubicBezTo>
                  <a:pt x="717303" y="786469"/>
                  <a:pt x="639903" y="706578"/>
                  <a:pt x="695325" y="762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6200775" y="3686175"/>
            <a:ext cx="504902" cy="666750"/>
          </a:xfrm>
          <a:custGeom>
            <a:avLst/>
            <a:gdLst>
              <a:gd name="connsiteX0" fmla="*/ 0 w 504902"/>
              <a:gd name="connsiteY0" fmla="*/ 76200 h 666750"/>
              <a:gd name="connsiteX1" fmla="*/ 47625 w 504902"/>
              <a:gd name="connsiteY1" fmla="*/ 47625 h 666750"/>
              <a:gd name="connsiteX2" fmla="*/ 104775 w 504902"/>
              <a:gd name="connsiteY2" fmla="*/ 28575 h 666750"/>
              <a:gd name="connsiteX3" fmla="*/ 142875 w 504902"/>
              <a:gd name="connsiteY3" fmla="*/ 19050 h 666750"/>
              <a:gd name="connsiteX4" fmla="*/ 285750 w 504902"/>
              <a:gd name="connsiteY4" fmla="*/ 0 h 666750"/>
              <a:gd name="connsiteX5" fmla="*/ 333375 w 504902"/>
              <a:gd name="connsiteY5" fmla="*/ 9525 h 666750"/>
              <a:gd name="connsiteX6" fmla="*/ 390525 w 504902"/>
              <a:gd name="connsiteY6" fmla="*/ 57150 h 666750"/>
              <a:gd name="connsiteX7" fmla="*/ 428625 w 504902"/>
              <a:gd name="connsiteY7" fmla="*/ 114300 h 666750"/>
              <a:gd name="connsiteX8" fmla="*/ 447675 w 504902"/>
              <a:gd name="connsiteY8" fmla="*/ 142875 h 666750"/>
              <a:gd name="connsiteX9" fmla="*/ 466725 w 504902"/>
              <a:gd name="connsiteY9" fmla="*/ 190500 h 666750"/>
              <a:gd name="connsiteX10" fmla="*/ 495300 w 504902"/>
              <a:gd name="connsiteY10" fmla="*/ 247650 h 666750"/>
              <a:gd name="connsiteX11" fmla="*/ 495300 w 504902"/>
              <a:gd name="connsiteY11" fmla="*/ 504825 h 666750"/>
              <a:gd name="connsiteX12" fmla="*/ 485775 w 504902"/>
              <a:gd name="connsiteY12" fmla="*/ 533400 h 666750"/>
              <a:gd name="connsiteX13" fmla="*/ 466725 w 504902"/>
              <a:gd name="connsiteY13" fmla="*/ 600075 h 666750"/>
              <a:gd name="connsiteX14" fmla="*/ 447675 w 504902"/>
              <a:gd name="connsiteY14" fmla="*/ 628650 h 666750"/>
              <a:gd name="connsiteX15" fmla="*/ 419100 w 504902"/>
              <a:gd name="connsiteY1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4902" h="666750">
                <a:moveTo>
                  <a:pt x="0" y="76200"/>
                </a:moveTo>
                <a:cubicBezTo>
                  <a:pt x="15875" y="66675"/>
                  <a:pt x="30771" y="55286"/>
                  <a:pt x="47625" y="47625"/>
                </a:cubicBezTo>
                <a:cubicBezTo>
                  <a:pt x="65906" y="39316"/>
                  <a:pt x="85294" y="33445"/>
                  <a:pt x="104775" y="28575"/>
                </a:cubicBezTo>
                <a:cubicBezTo>
                  <a:pt x="117475" y="25400"/>
                  <a:pt x="130038" y="21617"/>
                  <a:pt x="142875" y="19050"/>
                </a:cubicBezTo>
                <a:cubicBezTo>
                  <a:pt x="196319" y="8361"/>
                  <a:pt x="228567" y="6354"/>
                  <a:pt x="285750" y="0"/>
                </a:cubicBezTo>
                <a:cubicBezTo>
                  <a:pt x="301625" y="3175"/>
                  <a:pt x="318216" y="3841"/>
                  <a:pt x="333375" y="9525"/>
                </a:cubicBezTo>
                <a:cubicBezTo>
                  <a:pt x="350640" y="16000"/>
                  <a:pt x="380352" y="44070"/>
                  <a:pt x="390525" y="57150"/>
                </a:cubicBezTo>
                <a:cubicBezTo>
                  <a:pt x="404581" y="75222"/>
                  <a:pt x="415925" y="95250"/>
                  <a:pt x="428625" y="114300"/>
                </a:cubicBezTo>
                <a:cubicBezTo>
                  <a:pt x="434975" y="123825"/>
                  <a:pt x="443423" y="132246"/>
                  <a:pt x="447675" y="142875"/>
                </a:cubicBezTo>
                <a:cubicBezTo>
                  <a:pt x="454025" y="158750"/>
                  <a:pt x="459079" y="175207"/>
                  <a:pt x="466725" y="190500"/>
                </a:cubicBezTo>
                <a:cubicBezTo>
                  <a:pt x="503654" y="264358"/>
                  <a:pt x="471359" y="175826"/>
                  <a:pt x="495300" y="247650"/>
                </a:cubicBezTo>
                <a:cubicBezTo>
                  <a:pt x="504608" y="377960"/>
                  <a:pt x="511184" y="377750"/>
                  <a:pt x="495300" y="504825"/>
                </a:cubicBezTo>
                <a:cubicBezTo>
                  <a:pt x="494055" y="514788"/>
                  <a:pt x="488533" y="523746"/>
                  <a:pt x="485775" y="533400"/>
                </a:cubicBezTo>
                <a:cubicBezTo>
                  <a:pt x="481706" y="547642"/>
                  <a:pt x="474338" y="584850"/>
                  <a:pt x="466725" y="600075"/>
                </a:cubicBezTo>
                <a:cubicBezTo>
                  <a:pt x="461605" y="610314"/>
                  <a:pt x="455770" y="620555"/>
                  <a:pt x="447675" y="628650"/>
                </a:cubicBezTo>
                <a:cubicBezTo>
                  <a:pt x="413816" y="662509"/>
                  <a:pt x="419100" y="629992"/>
                  <a:pt x="419100" y="6667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990136" y="3722951"/>
            <a:ext cx="458164" cy="429949"/>
          </a:xfrm>
          <a:custGeom>
            <a:avLst/>
            <a:gdLst>
              <a:gd name="connsiteX0" fmla="*/ 458164 w 458164"/>
              <a:gd name="connsiteY0" fmla="*/ 10849 h 429949"/>
              <a:gd name="connsiteX1" fmla="*/ 315289 w 458164"/>
              <a:gd name="connsiteY1" fmla="*/ 10849 h 429949"/>
              <a:gd name="connsiteX2" fmla="*/ 239089 w 458164"/>
              <a:gd name="connsiteY2" fmla="*/ 29899 h 429949"/>
              <a:gd name="connsiteX3" fmla="*/ 143839 w 458164"/>
              <a:gd name="connsiteY3" fmla="*/ 58474 h 429949"/>
              <a:gd name="connsiteX4" fmla="*/ 115264 w 458164"/>
              <a:gd name="connsiteY4" fmla="*/ 77524 h 429949"/>
              <a:gd name="connsiteX5" fmla="*/ 48589 w 458164"/>
              <a:gd name="connsiteY5" fmla="*/ 163249 h 429949"/>
              <a:gd name="connsiteX6" fmla="*/ 29539 w 458164"/>
              <a:gd name="connsiteY6" fmla="*/ 191824 h 429949"/>
              <a:gd name="connsiteX7" fmla="*/ 964 w 458164"/>
              <a:gd name="connsiteY7" fmla="*/ 306124 h 429949"/>
              <a:gd name="connsiteX8" fmla="*/ 964 w 458164"/>
              <a:gd name="connsiteY8" fmla="*/ 429949 h 42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8164" h="429949">
                <a:moveTo>
                  <a:pt x="458164" y="10849"/>
                </a:moveTo>
                <a:cubicBezTo>
                  <a:pt x="389523" y="-2879"/>
                  <a:pt x="406401" y="-4336"/>
                  <a:pt x="315289" y="10849"/>
                </a:cubicBezTo>
                <a:cubicBezTo>
                  <a:pt x="289464" y="15153"/>
                  <a:pt x="264489" y="23549"/>
                  <a:pt x="239089" y="29899"/>
                </a:cubicBezTo>
                <a:cubicBezTo>
                  <a:pt x="217791" y="35224"/>
                  <a:pt x="157753" y="49198"/>
                  <a:pt x="143839" y="58474"/>
                </a:cubicBezTo>
                <a:cubicBezTo>
                  <a:pt x="134314" y="64824"/>
                  <a:pt x="124058" y="70195"/>
                  <a:pt x="115264" y="77524"/>
                </a:cubicBezTo>
                <a:cubicBezTo>
                  <a:pt x="81691" y="105502"/>
                  <a:pt x="75140" y="123423"/>
                  <a:pt x="48589" y="163249"/>
                </a:cubicBezTo>
                <a:cubicBezTo>
                  <a:pt x="42239" y="172774"/>
                  <a:pt x="33159" y="180964"/>
                  <a:pt x="29539" y="191824"/>
                </a:cubicBezTo>
                <a:cubicBezTo>
                  <a:pt x="15217" y="234789"/>
                  <a:pt x="3369" y="260431"/>
                  <a:pt x="964" y="306124"/>
                </a:cubicBezTo>
                <a:cubicBezTo>
                  <a:pt x="-1205" y="347342"/>
                  <a:pt x="964" y="388674"/>
                  <a:pt x="964" y="4299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5915025" y="4914900"/>
            <a:ext cx="666750" cy="514350"/>
          </a:xfrm>
          <a:custGeom>
            <a:avLst/>
            <a:gdLst>
              <a:gd name="connsiteX0" fmla="*/ 666750 w 666750"/>
              <a:gd name="connsiteY0" fmla="*/ 0 h 514350"/>
              <a:gd name="connsiteX1" fmla="*/ 657225 w 666750"/>
              <a:gd name="connsiteY1" fmla="*/ 219075 h 514350"/>
              <a:gd name="connsiteX2" fmla="*/ 638175 w 666750"/>
              <a:gd name="connsiteY2" fmla="*/ 285750 h 514350"/>
              <a:gd name="connsiteX3" fmla="*/ 600075 w 666750"/>
              <a:gd name="connsiteY3" fmla="*/ 342900 h 514350"/>
              <a:gd name="connsiteX4" fmla="*/ 552450 w 666750"/>
              <a:gd name="connsiteY4" fmla="*/ 400050 h 514350"/>
              <a:gd name="connsiteX5" fmla="*/ 523875 w 666750"/>
              <a:gd name="connsiteY5" fmla="*/ 419100 h 514350"/>
              <a:gd name="connsiteX6" fmla="*/ 504825 w 666750"/>
              <a:gd name="connsiteY6" fmla="*/ 447675 h 514350"/>
              <a:gd name="connsiteX7" fmla="*/ 476250 w 666750"/>
              <a:gd name="connsiteY7" fmla="*/ 457200 h 514350"/>
              <a:gd name="connsiteX8" fmla="*/ 447675 w 666750"/>
              <a:gd name="connsiteY8" fmla="*/ 476250 h 514350"/>
              <a:gd name="connsiteX9" fmla="*/ 381000 w 666750"/>
              <a:gd name="connsiteY9" fmla="*/ 495300 h 514350"/>
              <a:gd name="connsiteX10" fmla="*/ 314325 w 666750"/>
              <a:gd name="connsiteY10" fmla="*/ 514350 h 514350"/>
              <a:gd name="connsiteX11" fmla="*/ 142875 w 666750"/>
              <a:gd name="connsiteY11" fmla="*/ 504825 h 514350"/>
              <a:gd name="connsiteX12" fmla="*/ 114300 w 666750"/>
              <a:gd name="connsiteY12" fmla="*/ 495300 h 514350"/>
              <a:gd name="connsiteX13" fmla="*/ 76200 w 666750"/>
              <a:gd name="connsiteY13" fmla="*/ 485775 h 514350"/>
              <a:gd name="connsiteX14" fmla="*/ 0 w 666750"/>
              <a:gd name="connsiteY14" fmla="*/ 466725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66750" h="514350">
                <a:moveTo>
                  <a:pt x="666750" y="0"/>
                </a:moveTo>
                <a:cubicBezTo>
                  <a:pt x="663575" y="73025"/>
                  <a:pt x="662625" y="146181"/>
                  <a:pt x="657225" y="219075"/>
                </a:cubicBezTo>
                <a:cubicBezTo>
                  <a:pt x="656803" y="224766"/>
                  <a:pt x="642990" y="277083"/>
                  <a:pt x="638175" y="285750"/>
                </a:cubicBezTo>
                <a:cubicBezTo>
                  <a:pt x="627056" y="305764"/>
                  <a:pt x="612775" y="323850"/>
                  <a:pt x="600075" y="342900"/>
                </a:cubicBezTo>
                <a:cubicBezTo>
                  <a:pt x="581344" y="370997"/>
                  <a:pt x="579952" y="377131"/>
                  <a:pt x="552450" y="400050"/>
                </a:cubicBezTo>
                <a:cubicBezTo>
                  <a:pt x="543656" y="407379"/>
                  <a:pt x="533400" y="412750"/>
                  <a:pt x="523875" y="419100"/>
                </a:cubicBezTo>
                <a:cubicBezTo>
                  <a:pt x="517525" y="428625"/>
                  <a:pt x="513764" y="440524"/>
                  <a:pt x="504825" y="447675"/>
                </a:cubicBezTo>
                <a:cubicBezTo>
                  <a:pt x="496985" y="453947"/>
                  <a:pt x="485230" y="452710"/>
                  <a:pt x="476250" y="457200"/>
                </a:cubicBezTo>
                <a:cubicBezTo>
                  <a:pt x="466011" y="462320"/>
                  <a:pt x="457914" y="471130"/>
                  <a:pt x="447675" y="476250"/>
                </a:cubicBezTo>
                <a:cubicBezTo>
                  <a:pt x="432450" y="483863"/>
                  <a:pt x="395242" y="491231"/>
                  <a:pt x="381000" y="495300"/>
                </a:cubicBezTo>
                <a:cubicBezTo>
                  <a:pt x="285347" y="522629"/>
                  <a:pt x="433432" y="484573"/>
                  <a:pt x="314325" y="514350"/>
                </a:cubicBezTo>
                <a:cubicBezTo>
                  <a:pt x="257175" y="511175"/>
                  <a:pt x="199855" y="510252"/>
                  <a:pt x="142875" y="504825"/>
                </a:cubicBezTo>
                <a:cubicBezTo>
                  <a:pt x="132880" y="503873"/>
                  <a:pt x="123954" y="498058"/>
                  <a:pt x="114300" y="495300"/>
                </a:cubicBezTo>
                <a:cubicBezTo>
                  <a:pt x="101713" y="491704"/>
                  <a:pt x="88739" y="489537"/>
                  <a:pt x="76200" y="485775"/>
                </a:cubicBezTo>
                <a:cubicBezTo>
                  <a:pt x="6007" y="464717"/>
                  <a:pt x="41350" y="466725"/>
                  <a:pt x="0" y="4667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962525" y="4724400"/>
            <a:ext cx="285750" cy="390525"/>
          </a:xfrm>
          <a:custGeom>
            <a:avLst/>
            <a:gdLst>
              <a:gd name="connsiteX0" fmla="*/ 0 w 285750"/>
              <a:gd name="connsiteY0" fmla="*/ 0 h 390525"/>
              <a:gd name="connsiteX1" fmla="*/ 9525 w 285750"/>
              <a:gd name="connsiteY1" fmla="*/ 123825 h 390525"/>
              <a:gd name="connsiteX2" fmla="*/ 28575 w 285750"/>
              <a:gd name="connsiteY2" fmla="*/ 180975 h 390525"/>
              <a:gd name="connsiteX3" fmla="*/ 76200 w 285750"/>
              <a:gd name="connsiteY3" fmla="*/ 266700 h 390525"/>
              <a:gd name="connsiteX4" fmla="*/ 95250 w 285750"/>
              <a:gd name="connsiteY4" fmla="*/ 295275 h 390525"/>
              <a:gd name="connsiteX5" fmla="*/ 152400 w 285750"/>
              <a:gd name="connsiteY5" fmla="*/ 333375 h 390525"/>
              <a:gd name="connsiteX6" fmla="*/ 180975 w 285750"/>
              <a:gd name="connsiteY6" fmla="*/ 352425 h 390525"/>
              <a:gd name="connsiteX7" fmla="*/ 238125 w 285750"/>
              <a:gd name="connsiteY7" fmla="*/ 371475 h 390525"/>
              <a:gd name="connsiteX8" fmla="*/ 266700 w 285750"/>
              <a:gd name="connsiteY8" fmla="*/ 381000 h 390525"/>
              <a:gd name="connsiteX9" fmla="*/ 285750 w 285750"/>
              <a:gd name="connsiteY9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5750" h="390525">
                <a:moveTo>
                  <a:pt x="0" y="0"/>
                </a:moveTo>
                <a:cubicBezTo>
                  <a:pt x="3175" y="41275"/>
                  <a:pt x="3069" y="82935"/>
                  <a:pt x="9525" y="123825"/>
                </a:cubicBezTo>
                <a:cubicBezTo>
                  <a:pt x="12657" y="143660"/>
                  <a:pt x="22225" y="161925"/>
                  <a:pt x="28575" y="180975"/>
                </a:cubicBezTo>
                <a:cubicBezTo>
                  <a:pt x="45340" y="231270"/>
                  <a:pt x="32531" y="201196"/>
                  <a:pt x="76200" y="266700"/>
                </a:cubicBezTo>
                <a:cubicBezTo>
                  <a:pt x="82550" y="276225"/>
                  <a:pt x="85725" y="288925"/>
                  <a:pt x="95250" y="295275"/>
                </a:cubicBezTo>
                <a:lnTo>
                  <a:pt x="152400" y="333375"/>
                </a:lnTo>
                <a:cubicBezTo>
                  <a:pt x="161925" y="339725"/>
                  <a:pt x="170115" y="348805"/>
                  <a:pt x="180975" y="352425"/>
                </a:cubicBezTo>
                <a:lnTo>
                  <a:pt x="238125" y="371475"/>
                </a:lnTo>
                <a:cubicBezTo>
                  <a:pt x="247650" y="374650"/>
                  <a:pt x="257720" y="376510"/>
                  <a:pt x="266700" y="381000"/>
                </a:cubicBezTo>
                <a:lnTo>
                  <a:pt x="285750" y="3905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4257675" y="3952875"/>
            <a:ext cx="733425" cy="2581283"/>
          </a:xfrm>
          <a:custGeom>
            <a:avLst/>
            <a:gdLst>
              <a:gd name="connsiteX0" fmla="*/ 733425 w 733425"/>
              <a:gd name="connsiteY0" fmla="*/ 66675 h 2581283"/>
              <a:gd name="connsiteX1" fmla="*/ 600075 w 733425"/>
              <a:gd name="connsiteY1" fmla="*/ 47625 h 2581283"/>
              <a:gd name="connsiteX2" fmla="*/ 542925 w 733425"/>
              <a:gd name="connsiteY2" fmla="*/ 28575 h 2581283"/>
              <a:gd name="connsiteX3" fmla="*/ 504825 w 733425"/>
              <a:gd name="connsiteY3" fmla="*/ 19050 h 2581283"/>
              <a:gd name="connsiteX4" fmla="*/ 476250 w 733425"/>
              <a:gd name="connsiteY4" fmla="*/ 9525 h 2581283"/>
              <a:gd name="connsiteX5" fmla="*/ 371475 w 733425"/>
              <a:gd name="connsiteY5" fmla="*/ 0 h 2581283"/>
              <a:gd name="connsiteX6" fmla="*/ 295275 w 733425"/>
              <a:gd name="connsiteY6" fmla="*/ 9525 h 2581283"/>
              <a:gd name="connsiteX7" fmla="*/ 285750 w 733425"/>
              <a:gd name="connsiteY7" fmla="*/ 66675 h 2581283"/>
              <a:gd name="connsiteX8" fmla="*/ 276225 w 733425"/>
              <a:gd name="connsiteY8" fmla="*/ 152400 h 2581283"/>
              <a:gd name="connsiteX9" fmla="*/ 266700 w 733425"/>
              <a:gd name="connsiteY9" fmla="*/ 219075 h 2581283"/>
              <a:gd name="connsiteX10" fmla="*/ 247650 w 733425"/>
              <a:gd name="connsiteY10" fmla="*/ 561975 h 2581283"/>
              <a:gd name="connsiteX11" fmla="*/ 228600 w 733425"/>
              <a:gd name="connsiteY11" fmla="*/ 1085850 h 2581283"/>
              <a:gd name="connsiteX12" fmla="*/ 190500 w 733425"/>
              <a:gd name="connsiteY12" fmla="*/ 1285875 h 2581283"/>
              <a:gd name="connsiteX13" fmla="*/ 180975 w 733425"/>
              <a:gd name="connsiteY13" fmla="*/ 1352550 h 2581283"/>
              <a:gd name="connsiteX14" fmla="*/ 171450 w 733425"/>
              <a:gd name="connsiteY14" fmla="*/ 1390650 h 2581283"/>
              <a:gd name="connsiteX15" fmla="*/ 161925 w 733425"/>
              <a:gd name="connsiteY15" fmla="*/ 1447800 h 2581283"/>
              <a:gd name="connsiteX16" fmla="*/ 152400 w 733425"/>
              <a:gd name="connsiteY16" fmla="*/ 1485900 h 2581283"/>
              <a:gd name="connsiteX17" fmla="*/ 133350 w 733425"/>
              <a:gd name="connsiteY17" fmla="*/ 1571625 h 2581283"/>
              <a:gd name="connsiteX18" fmla="*/ 114300 w 733425"/>
              <a:gd name="connsiteY18" fmla="*/ 1628775 h 2581283"/>
              <a:gd name="connsiteX19" fmla="*/ 85725 w 733425"/>
              <a:gd name="connsiteY19" fmla="*/ 1743075 h 2581283"/>
              <a:gd name="connsiteX20" fmla="*/ 76200 w 733425"/>
              <a:gd name="connsiteY20" fmla="*/ 1781175 h 2581283"/>
              <a:gd name="connsiteX21" fmla="*/ 66675 w 733425"/>
              <a:gd name="connsiteY21" fmla="*/ 1819275 h 2581283"/>
              <a:gd name="connsiteX22" fmla="*/ 57150 w 733425"/>
              <a:gd name="connsiteY22" fmla="*/ 1885950 h 2581283"/>
              <a:gd name="connsiteX23" fmla="*/ 47625 w 733425"/>
              <a:gd name="connsiteY23" fmla="*/ 1924050 h 2581283"/>
              <a:gd name="connsiteX24" fmla="*/ 19050 w 733425"/>
              <a:gd name="connsiteY24" fmla="*/ 2028825 h 2581283"/>
              <a:gd name="connsiteX25" fmla="*/ 9525 w 733425"/>
              <a:gd name="connsiteY25" fmla="*/ 2057400 h 2581283"/>
              <a:gd name="connsiteX26" fmla="*/ 0 w 733425"/>
              <a:gd name="connsiteY26" fmla="*/ 2085975 h 2581283"/>
              <a:gd name="connsiteX27" fmla="*/ 47625 w 733425"/>
              <a:gd name="connsiteY27" fmla="*/ 2133600 h 2581283"/>
              <a:gd name="connsiteX28" fmla="*/ 123825 w 733425"/>
              <a:gd name="connsiteY28" fmla="*/ 2190750 h 2581283"/>
              <a:gd name="connsiteX29" fmla="*/ 171450 w 733425"/>
              <a:gd name="connsiteY29" fmla="*/ 2238375 h 2581283"/>
              <a:gd name="connsiteX30" fmla="*/ 238125 w 733425"/>
              <a:gd name="connsiteY30" fmla="*/ 2286000 h 2581283"/>
              <a:gd name="connsiteX31" fmla="*/ 295275 w 733425"/>
              <a:gd name="connsiteY31" fmla="*/ 2333625 h 2581283"/>
              <a:gd name="connsiteX32" fmla="*/ 352425 w 733425"/>
              <a:gd name="connsiteY32" fmla="*/ 2371725 h 2581283"/>
              <a:gd name="connsiteX33" fmla="*/ 390525 w 733425"/>
              <a:gd name="connsiteY33" fmla="*/ 2409825 h 2581283"/>
              <a:gd name="connsiteX34" fmla="*/ 438150 w 733425"/>
              <a:gd name="connsiteY34" fmla="*/ 2438400 h 2581283"/>
              <a:gd name="connsiteX35" fmla="*/ 561975 w 733425"/>
              <a:gd name="connsiteY35" fmla="*/ 2543175 h 2581283"/>
              <a:gd name="connsiteX36" fmla="*/ 590550 w 733425"/>
              <a:gd name="connsiteY36" fmla="*/ 2562225 h 2581283"/>
              <a:gd name="connsiteX37" fmla="*/ 657225 w 733425"/>
              <a:gd name="connsiteY37" fmla="*/ 2581275 h 2581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33425" h="2581283">
                <a:moveTo>
                  <a:pt x="733425" y="66675"/>
                </a:moveTo>
                <a:cubicBezTo>
                  <a:pt x="667229" y="60055"/>
                  <a:pt x="651867" y="63163"/>
                  <a:pt x="600075" y="47625"/>
                </a:cubicBezTo>
                <a:cubicBezTo>
                  <a:pt x="580841" y="41855"/>
                  <a:pt x="562406" y="33445"/>
                  <a:pt x="542925" y="28575"/>
                </a:cubicBezTo>
                <a:cubicBezTo>
                  <a:pt x="530225" y="25400"/>
                  <a:pt x="517412" y="22646"/>
                  <a:pt x="504825" y="19050"/>
                </a:cubicBezTo>
                <a:cubicBezTo>
                  <a:pt x="495171" y="16292"/>
                  <a:pt x="486189" y="10945"/>
                  <a:pt x="476250" y="9525"/>
                </a:cubicBezTo>
                <a:cubicBezTo>
                  <a:pt x="441533" y="4565"/>
                  <a:pt x="406400" y="3175"/>
                  <a:pt x="371475" y="0"/>
                </a:cubicBezTo>
                <a:cubicBezTo>
                  <a:pt x="346075" y="3175"/>
                  <a:pt x="315481" y="-6190"/>
                  <a:pt x="295275" y="9525"/>
                </a:cubicBezTo>
                <a:cubicBezTo>
                  <a:pt x="280030" y="21382"/>
                  <a:pt x="288302" y="47532"/>
                  <a:pt x="285750" y="66675"/>
                </a:cubicBezTo>
                <a:cubicBezTo>
                  <a:pt x="281950" y="95174"/>
                  <a:pt x="279791" y="123871"/>
                  <a:pt x="276225" y="152400"/>
                </a:cubicBezTo>
                <a:cubicBezTo>
                  <a:pt x="273440" y="174677"/>
                  <a:pt x="269875" y="196850"/>
                  <a:pt x="266700" y="219075"/>
                </a:cubicBezTo>
                <a:cubicBezTo>
                  <a:pt x="260204" y="323006"/>
                  <a:pt x="250979" y="460448"/>
                  <a:pt x="247650" y="561975"/>
                </a:cubicBezTo>
                <a:cubicBezTo>
                  <a:pt x="243887" y="676739"/>
                  <a:pt x="245058" y="932238"/>
                  <a:pt x="228600" y="1085850"/>
                </a:cubicBezTo>
                <a:cubicBezTo>
                  <a:pt x="202199" y="1332264"/>
                  <a:pt x="223987" y="1129602"/>
                  <a:pt x="190500" y="1285875"/>
                </a:cubicBezTo>
                <a:cubicBezTo>
                  <a:pt x="185796" y="1307827"/>
                  <a:pt x="184991" y="1330461"/>
                  <a:pt x="180975" y="1352550"/>
                </a:cubicBezTo>
                <a:cubicBezTo>
                  <a:pt x="178633" y="1365430"/>
                  <a:pt x="174017" y="1377813"/>
                  <a:pt x="171450" y="1390650"/>
                </a:cubicBezTo>
                <a:cubicBezTo>
                  <a:pt x="167662" y="1409588"/>
                  <a:pt x="165713" y="1428862"/>
                  <a:pt x="161925" y="1447800"/>
                </a:cubicBezTo>
                <a:cubicBezTo>
                  <a:pt x="159358" y="1460637"/>
                  <a:pt x="155240" y="1473121"/>
                  <a:pt x="152400" y="1485900"/>
                </a:cubicBezTo>
                <a:cubicBezTo>
                  <a:pt x="144631" y="1520860"/>
                  <a:pt x="143305" y="1538440"/>
                  <a:pt x="133350" y="1571625"/>
                </a:cubicBezTo>
                <a:cubicBezTo>
                  <a:pt x="127580" y="1590859"/>
                  <a:pt x="119170" y="1609294"/>
                  <a:pt x="114300" y="1628775"/>
                </a:cubicBezTo>
                <a:lnTo>
                  <a:pt x="85725" y="1743075"/>
                </a:lnTo>
                <a:lnTo>
                  <a:pt x="76200" y="1781175"/>
                </a:lnTo>
                <a:cubicBezTo>
                  <a:pt x="73025" y="1793875"/>
                  <a:pt x="68526" y="1806316"/>
                  <a:pt x="66675" y="1819275"/>
                </a:cubicBezTo>
                <a:cubicBezTo>
                  <a:pt x="63500" y="1841500"/>
                  <a:pt x="61166" y="1863861"/>
                  <a:pt x="57150" y="1885950"/>
                </a:cubicBezTo>
                <a:cubicBezTo>
                  <a:pt x="54808" y="1898830"/>
                  <a:pt x="50465" y="1911271"/>
                  <a:pt x="47625" y="1924050"/>
                </a:cubicBezTo>
                <a:cubicBezTo>
                  <a:pt x="29674" y="2004829"/>
                  <a:pt x="48786" y="1939617"/>
                  <a:pt x="19050" y="2028825"/>
                </a:cubicBezTo>
                <a:lnTo>
                  <a:pt x="9525" y="2057400"/>
                </a:lnTo>
                <a:lnTo>
                  <a:pt x="0" y="2085975"/>
                </a:lnTo>
                <a:cubicBezTo>
                  <a:pt x="67013" y="2108313"/>
                  <a:pt x="-11225" y="2074750"/>
                  <a:pt x="47625" y="2133600"/>
                </a:cubicBezTo>
                <a:cubicBezTo>
                  <a:pt x="70076" y="2156051"/>
                  <a:pt x="101374" y="2168299"/>
                  <a:pt x="123825" y="2190750"/>
                </a:cubicBezTo>
                <a:cubicBezTo>
                  <a:pt x="139700" y="2206625"/>
                  <a:pt x="154203" y="2224002"/>
                  <a:pt x="171450" y="2238375"/>
                </a:cubicBezTo>
                <a:cubicBezTo>
                  <a:pt x="192432" y="2255860"/>
                  <a:pt x="216477" y="2269347"/>
                  <a:pt x="238125" y="2286000"/>
                </a:cubicBezTo>
                <a:cubicBezTo>
                  <a:pt x="257780" y="2301119"/>
                  <a:pt x="275437" y="2318746"/>
                  <a:pt x="295275" y="2333625"/>
                </a:cubicBezTo>
                <a:cubicBezTo>
                  <a:pt x="313591" y="2347362"/>
                  <a:pt x="334547" y="2357422"/>
                  <a:pt x="352425" y="2371725"/>
                </a:cubicBezTo>
                <a:cubicBezTo>
                  <a:pt x="366450" y="2382945"/>
                  <a:pt x="376348" y="2398798"/>
                  <a:pt x="390525" y="2409825"/>
                </a:cubicBezTo>
                <a:cubicBezTo>
                  <a:pt x="405138" y="2421191"/>
                  <a:pt x="423928" y="2426548"/>
                  <a:pt x="438150" y="2438400"/>
                </a:cubicBezTo>
                <a:cubicBezTo>
                  <a:pt x="603879" y="2576507"/>
                  <a:pt x="418312" y="2447400"/>
                  <a:pt x="561975" y="2543175"/>
                </a:cubicBezTo>
                <a:cubicBezTo>
                  <a:pt x="571500" y="2549525"/>
                  <a:pt x="579690" y="2558605"/>
                  <a:pt x="590550" y="2562225"/>
                </a:cubicBezTo>
                <a:cubicBezTo>
                  <a:pt x="650712" y="2582279"/>
                  <a:pt x="627620" y="2581275"/>
                  <a:pt x="657225" y="25812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4886325" y="6210300"/>
            <a:ext cx="390525" cy="381000"/>
          </a:xfrm>
          <a:custGeom>
            <a:avLst/>
            <a:gdLst>
              <a:gd name="connsiteX0" fmla="*/ 0 w 390525"/>
              <a:gd name="connsiteY0" fmla="*/ 0 h 381000"/>
              <a:gd name="connsiteX1" fmla="*/ 57150 w 390525"/>
              <a:gd name="connsiteY1" fmla="*/ 85725 h 381000"/>
              <a:gd name="connsiteX2" fmla="*/ 95250 w 390525"/>
              <a:gd name="connsiteY2" fmla="*/ 114300 h 381000"/>
              <a:gd name="connsiteX3" fmla="*/ 114300 w 390525"/>
              <a:gd name="connsiteY3" fmla="*/ 142875 h 381000"/>
              <a:gd name="connsiteX4" fmla="*/ 200025 w 390525"/>
              <a:gd name="connsiteY4" fmla="*/ 228600 h 381000"/>
              <a:gd name="connsiteX5" fmla="*/ 257175 w 390525"/>
              <a:gd name="connsiteY5" fmla="*/ 266700 h 381000"/>
              <a:gd name="connsiteX6" fmla="*/ 342900 w 390525"/>
              <a:gd name="connsiteY6" fmla="*/ 342900 h 381000"/>
              <a:gd name="connsiteX7" fmla="*/ 361950 w 390525"/>
              <a:gd name="connsiteY7" fmla="*/ 371475 h 381000"/>
              <a:gd name="connsiteX8" fmla="*/ 390525 w 390525"/>
              <a:gd name="connsiteY8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525" h="381000">
                <a:moveTo>
                  <a:pt x="0" y="0"/>
                </a:moveTo>
                <a:cubicBezTo>
                  <a:pt x="13604" y="22673"/>
                  <a:pt x="37309" y="65884"/>
                  <a:pt x="57150" y="85725"/>
                </a:cubicBezTo>
                <a:cubicBezTo>
                  <a:pt x="68375" y="96950"/>
                  <a:pt x="84025" y="103075"/>
                  <a:pt x="95250" y="114300"/>
                </a:cubicBezTo>
                <a:cubicBezTo>
                  <a:pt x="103345" y="122395"/>
                  <a:pt x="106565" y="134436"/>
                  <a:pt x="114300" y="142875"/>
                </a:cubicBezTo>
                <a:cubicBezTo>
                  <a:pt x="141607" y="172664"/>
                  <a:pt x="166401" y="206184"/>
                  <a:pt x="200025" y="228600"/>
                </a:cubicBezTo>
                <a:cubicBezTo>
                  <a:pt x="219075" y="241300"/>
                  <a:pt x="239586" y="252043"/>
                  <a:pt x="257175" y="266700"/>
                </a:cubicBezTo>
                <a:cubicBezTo>
                  <a:pt x="387664" y="375441"/>
                  <a:pt x="264185" y="290424"/>
                  <a:pt x="342900" y="342900"/>
                </a:cubicBezTo>
                <a:cubicBezTo>
                  <a:pt x="349250" y="352425"/>
                  <a:pt x="353011" y="364324"/>
                  <a:pt x="361950" y="371475"/>
                </a:cubicBezTo>
                <a:cubicBezTo>
                  <a:pt x="369790" y="377747"/>
                  <a:pt x="390525" y="381000"/>
                  <a:pt x="390525" y="3810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6705600" y="3971925"/>
            <a:ext cx="847725" cy="2724150"/>
          </a:xfrm>
          <a:custGeom>
            <a:avLst/>
            <a:gdLst>
              <a:gd name="connsiteX0" fmla="*/ 0 w 847725"/>
              <a:gd name="connsiteY0" fmla="*/ 104775 h 2724150"/>
              <a:gd name="connsiteX1" fmla="*/ 104775 w 847725"/>
              <a:gd name="connsiteY1" fmla="*/ 66675 h 2724150"/>
              <a:gd name="connsiteX2" fmla="*/ 152400 w 847725"/>
              <a:gd name="connsiteY2" fmla="*/ 57150 h 2724150"/>
              <a:gd name="connsiteX3" fmla="*/ 247650 w 847725"/>
              <a:gd name="connsiteY3" fmla="*/ 47625 h 2724150"/>
              <a:gd name="connsiteX4" fmla="*/ 333375 w 847725"/>
              <a:gd name="connsiteY4" fmla="*/ 28575 h 2724150"/>
              <a:gd name="connsiteX5" fmla="*/ 371475 w 847725"/>
              <a:gd name="connsiteY5" fmla="*/ 19050 h 2724150"/>
              <a:gd name="connsiteX6" fmla="*/ 438150 w 847725"/>
              <a:gd name="connsiteY6" fmla="*/ 9525 h 2724150"/>
              <a:gd name="connsiteX7" fmla="*/ 495300 w 847725"/>
              <a:gd name="connsiteY7" fmla="*/ 0 h 2724150"/>
              <a:gd name="connsiteX8" fmla="*/ 504825 w 847725"/>
              <a:gd name="connsiteY8" fmla="*/ 28575 h 2724150"/>
              <a:gd name="connsiteX9" fmla="*/ 495300 w 847725"/>
              <a:gd name="connsiteY9" fmla="*/ 57150 h 2724150"/>
              <a:gd name="connsiteX10" fmla="*/ 476250 w 847725"/>
              <a:gd name="connsiteY10" fmla="*/ 133350 h 2724150"/>
              <a:gd name="connsiteX11" fmla="*/ 466725 w 847725"/>
              <a:gd name="connsiteY11" fmla="*/ 190500 h 2724150"/>
              <a:gd name="connsiteX12" fmla="*/ 447675 w 847725"/>
              <a:gd name="connsiteY12" fmla="*/ 438150 h 2724150"/>
              <a:gd name="connsiteX13" fmla="*/ 457200 w 847725"/>
              <a:gd name="connsiteY13" fmla="*/ 762000 h 2724150"/>
              <a:gd name="connsiteX14" fmla="*/ 476250 w 847725"/>
              <a:gd name="connsiteY14" fmla="*/ 828675 h 2724150"/>
              <a:gd name="connsiteX15" fmla="*/ 495300 w 847725"/>
              <a:gd name="connsiteY15" fmla="*/ 895350 h 2724150"/>
              <a:gd name="connsiteX16" fmla="*/ 514350 w 847725"/>
              <a:gd name="connsiteY16" fmla="*/ 981075 h 2724150"/>
              <a:gd name="connsiteX17" fmla="*/ 571500 w 847725"/>
              <a:gd name="connsiteY17" fmla="*/ 1133475 h 2724150"/>
              <a:gd name="connsiteX18" fmla="*/ 619125 w 847725"/>
              <a:gd name="connsiteY18" fmla="*/ 1285875 h 2724150"/>
              <a:gd name="connsiteX19" fmla="*/ 657225 w 847725"/>
              <a:gd name="connsiteY19" fmla="*/ 1419225 h 2724150"/>
              <a:gd name="connsiteX20" fmla="*/ 676275 w 847725"/>
              <a:gd name="connsiteY20" fmla="*/ 1476375 h 2724150"/>
              <a:gd name="connsiteX21" fmla="*/ 704850 w 847725"/>
              <a:gd name="connsiteY21" fmla="*/ 1600200 h 2724150"/>
              <a:gd name="connsiteX22" fmla="*/ 723900 w 847725"/>
              <a:gd name="connsiteY22" fmla="*/ 1685925 h 2724150"/>
              <a:gd name="connsiteX23" fmla="*/ 742950 w 847725"/>
              <a:gd name="connsiteY23" fmla="*/ 1752600 h 2724150"/>
              <a:gd name="connsiteX24" fmla="*/ 752475 w 847725"/>
              <a:gd name="connsiteY24" fmla="*/ 1790700 h 2724150"/>
              <a:gd name="connsiteX25" fmla="*/ 762000 w 847725"/>
              <a:gd name="connsiteY25" fmla="*/ 1819275 h 2724150"/>
              <a:gd name="connsiteX26" fmla="*/ 781050 w 847725"/>
              <a:gd name="connsiteY26" fmla="*/ 1866900 h 2724150"/>
              <a:gd name="connsiteX27" fmla="*/ 800100 w 847725"/>
              <a:gd name="connsiteY27" fmla="*/ 1952625 h 2724150"/>
              <a:gd name="connsiteX28" fmla="*/ 809625 w 847725"/>
              <a:gd name="connsiteY28" fmla="*/ 2009775 h 2724150"/>
              <a:gd name="connsiteX29" fmla="*/ 828675 w 847725"/>
              <a:gd name="connsiteY29" fmla="*/ 2057400 h 2724150"/>
              <a:gd name="connsiteX30" fmla="*/ 838200 w 847725"/>
              <a:gd name="connsiteY30" fmla="*/ 2095500 h 2724150"/>
              <a:gd name="connsiteX31" fmla="*/ 847725 w 847725"/>
              <a:gd name="connsiteY31" fmla="*/ 2124075 h 2724150"/>
              <a:gd name="connsiteX32" fmla="*/ 790575 w 847725"/>
              <a:gd name="connsiteY32" fmla="*/ 2171700 h 2724150"/>
              <a:gd name="connsiteX33" fmla="*/ 752475 w 847725"/>
              <a:gd name="connsiteY33" fmla="*/ 2200275 h 2724150"/>
              <a:gd name="connsiteX34" fmla="*/ 647700 w 847725"/>
              <a:gd name="connsiteY34" fmla="*/ 2257425 h 2724150"/>
              <a:gd name="connsiteX35" fmla="*/ 600075 w 847725"/>
              <a:gd name="connsiteY35" fmla="*/ 2295525 h 2724150"/>
              <a:gd name="connsiteX36" fmla="*/ 466725 w 847725"/>
              <a:gd name="connsiteY36" fmla="*/ 2409825 h 2724150"/>
              <a:gd name="connsiteX37" fmla="*/ 409575 w 847725"/>
              <a:gd name="connsiteY37" fmla="*/ 2438400 h 2724150"/>
              <a:gd name="connsiteX38" fmla="*/ 295275 w 847725"/>
              <a:gd name="connsiteY38" fmla="*/ 2543175 h 2724150"/>
              <a:gd name="connsiteX39" fmla="*/ 257175 w 847725"/>
              <a:gd name="connsiteY39" fmla="*/ 2581275 h 2724150"/>
              <a:gd name="connsiteX40" fmla="*/ 190500 w 847725"/>
              <a:gd name="connsiteY40" fmla="*/ 2628900 h 2724150"/>
              <a:gd name="connsiteX41" fmla="*/ 133350 w 847725"/>
              <a:gd name="connsiteY41" fmla="*/ 2667000 h 2724150"/>
              <a:gd name="connsiteX42" fmla="*/ 104775 w 847725"/>
              <a:gd name="connsiteY42" fmla="*/ 2686050 h 2724150"/>
              <a:gd name="connsiteX43" fmla="*/ 76200 w 847725"/>
              <a:gd name="connsiteY43" fmla="*/ 2705100 h 2724150"/>
              <a:gd name="connsiteX44" fmla="*/ 28575 w 847725"/>
              <a:gd name="connsiteY44" fmla="*/ 2724150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47725" h="2724150">
                <a:moveTo>
                  <a:pt x="0" y="104775"/>
                </a:moveTo>
                <a:cubicBezTo>
                  <a:pt x="24621" y="94927"/>
                  <a:pt x="80318" y="71566"/>
                  <a:pt x="104775" y="66675"/>
                </a:cubicBezTo>
                <a:cubicBezTo>
                  <a:pt x="120650" y="63500"/>
                  <a:pt x="136353" y="59290"/>
                  <a:pt x="152400" y="57150"/>
                </a:cubicBezTo>
                <a:cubicBezTo>
                  <a:pt x="184028" y="52933"/>
                  <a:pt x="215900" y="50800"/>
                  <a:pt x="247650" y="47625"/>
                </a:cubicBezTo>
                <a:cubicBezTo>
                  <a:pt x="340568" y="24396"/>
                  <a:pt x="224544" y="52760"/>
                  <a:pt x="333375" y="28575"/>
                </a:cubicBezTo>
                <a:cubicBezTo>
                  <a:pt x="346154" y="25735"/>
                  <a:pt x="358595" y="21392"/>
                  <a:pt x="371475" y="19050"/>
                </a:cubicBezTo>
                <a:cubicBezTo>
                  <a:pt x="393564" y="15034"/>
                  <a:pt x="415960" y="12939"/>
                  <a:pt x="438150" y="9525"/>
                </a:cubicBezTo>
                <a:cubicBezTo>
                  <a:pt x="457238" y="6588"/>
                  <a:pt x="476250" y="3175"/>
                  <a:pt x="495300" y="0"/>
                </a:cubicBezTo>
                <a:cubicBezTo>
                  <a:pt x="498475" y="9525"/>
                  <a:pt x="504825" y="18535"/>
                  <a:pt x="504825" y="28575"/>
                </a:cubicBezTo>
                <a:cubicBezTo>
                  <a:pt x="504825" y="38615"/>
                  <a:pt x="497942" y="47464"/>
                  <a:pt x="495300" y="57150"/>
                </a:cubicBezTo>
                <a:cubicBezTo>
                  <a:pt x="488411" y="82409"/>
                  <a:pt x="480554" y="107525"/>
                  <a:pt x="476250" y="133350"/>
                </a:cubicBezTo>
                <a:cubicBezTo>
                  <a:pt x="473075" y="152400"/>
                  <a:pt x="469120" y="171336"/>
                  <a:pt x="466725" y="190500"/>
                </a:cubicBezTo>
                <a:cubicBezTo>
                  <a:pt x="455783" y="278038"/>
                  <a:pt x="453372" y="346995"/>
                  <a:pt x="447675" y="438150"/>
                </a:cubicBezTo>
                <a:cubicBezTo>
                  <a:pt x="450850" y="546100"/>
                  <a:pt x="451524" y="654153"/>
                  <a:pt x="457200" y="762000"/>
                </a:cubicBezTo>
                <a:cubicBezTo>
                  <a:pt x="458088" y="778872"/>
                  <a:pt x="471077" y="811432"/>
                  <a:pt x="476250" y="828675"/>
                </a:cubicBezTo>
                <a:cubicBezTo>
                  <a:pt x="482892" y="850815"/>
                  <a:pt x="489694" y="872926"/>
                  <a:pt x="495300" y="895350"/>
                </a:cubicBezTo>
                <a:cubicBezTo>
                  <a:pt x="502400" y="923748"/>
                  <a:pt x="505429" y="953196"/>
                  <a:pt x="514350" y="981075"/>
                </a:cubicBezTo>
                <a:cubicBezTo>
                  <a:pt x="530885" y="1032748"/>
                  <a:pt x="559731" y="1080513"/>
                  <a:pt x="571500" y="1133475"/>
                </a:cubicBezTo>
                <a:cubicBezTo>
                  <a:pt x="617374" y="1339907"/>
                  <a:pt x="561194" y="1112083"/>
                  <a:pt x="619125" y="1285875"/>
                </a:cubicBezTo>
                <a:cubicBezTo>
                  <a:pt x="633744" y="1329731"/>
                  <a:pt x="642606" y="1375369"/>
                  <a:pt x="657225" y="1419225"/>
                </a:cubicBezTo>
                <a:lnTo>
                  <a:pt x="676275" y="1476375"/>
                </a:lnTo>
                <a:cubicBezTo>
                  <a:pt x="698385" y="1631146"/>
                  <a:pt x="669984" y="1460736"/>
                  <a:pt x="704850" y="1600200"/>
                </a:cubicBezTo>
                <a:cubicBezTo>
                  <a:pt x="728079" y="1693118"/>
                  <a:pt x="699715" y="1577094"/>
                  <a:pt x="723900" y="1685925"/>
                </a:cubicBezTo>
                <a:cubicBezTo>
                  <a:pt x="738788" y="1752923"/>
                  <a:pt x="727039" y="1696913"/>
                  <a:pt x="742950" y="1752600"/>
                </a:cubicBezTo>
                <a:cubicBezTo>
                  <a:pt x="746546" y="1765187"/>
                  <a:pt x="748879" y="1778113"/>
                  <a:pt x="752475" y="1790700"/>
                </a:cubicBezTo>
                <a:cubicBezTo>
                  <a:pt x="755233" y="1800354"/>
                  <a:pt x="758475" y="1809874"/>
                  <a:pt x="762000" y="1819275"/>
                </a:cubicBezTo>
                <a:cubicBezTo>
                  <a:pt x="768003" y="1835284"/>
                  <a:pt x="776353" y="1850460"/>
                  <a:pt x="781050" y="1866900"/>
                </a:cubicBezTo>
                <a:cubicBezTo>
                  <a:pt x="789092" y="1895046"/>
                  <a:pt x="794359" y="1923921"/>
                  <a:pt x="800100" y="1952625"/>
                </a:cubicBezTo>
                <a:cubicBezTo>
                  <a:pt x="803888" y="1971563"/>
                  <a:pt x="804543" y="1991143"/>
                  <a:pt x="809625" y="2009775"/>
                </a:cubicBezTo>
                <a:cubicBezTo>
                  <a:pt x="814124" y="2026270"/>
                  <a:pt x="823268" y="2041180"/>
                  <a:pt x="828675" y="2057400"/>
                </a:cubicBezTo>
                <a:cubicBezTo>
                  <a:pt x="832815" y="2069819"/>
                  <a:pt x="834604" y="2082913"/>
                  <a:pt x="838200" y="2095500"/>
                </a:cubicBezTo>
                <a:cubicBezTo>
                  <a:pt x="840958" y="2105154"/>
                  <a:pt x="844550" y="2114550"/>
                  <a:pt x="847725" y="2124075"/>
                </a:cubicBezTo>
                <a:cubicBezTo>
                  <a:pt x="803253" y="2168547"/>
                  <a:pt x="836989" y="2138547"/>
                  <a:pt x="790575" y="2171700"/>
                </a:cubicBezTo>
                <a:cubicBezTo>
                  <a:pt x="777657" y="2180927"/>
                  <a:pt x="766088" y="2192107"/>
                  <a:pt x="752475" y="2200275"/>
                </a:cubicBezTo>
                <a:cubicBezTo>
                  <a:pt x="680859" y="2243245"/>
                  <a:pt x="711770" y="2212576"/>
                  <a:pt x="647700" y="2257425"/>
                </a:cubicBezTo>
                <a:cubicBezTo>
                  <a:pt x="631045" y="2269083"/>
                  <a:pt x="615270" y="2282019"/>
                  <a:pt x="600075" y="2295525"/>
                </a:cubicBezTo>
                <a:cubicBezTo>
                  <a:pt x="551360" y="2338827"/>
                  <a:pt x="534942" y="2375716"/>
                  <a:pt x="466725" y="2409825"/>
                </a:cubicBezTo>
                <a:cubicBezTo>
                  <a:pt x="447675" y="2419350"/>
                  <a:pt x="427838" y="2427442"/>
                  <a:pt x="409575" y="2438400"/>
                </a:cubicBezTo>
                <a:cubicBezTo>
                  <a:pt x="367802" y="2463464"/>
                  <a:pt x="325987" y="2512463"/>
                  <a:pt x="295275" y="2543175"/>
                </a:cubicBezTo>
                <a:cubicBezTo>
                  <a:pt x="282575" y="2555875"/>
                  <a:pt x="272119" y="2571312"/>
                  <a:pt x="257175" y="2581275"/>
                </a:cubicBezTo>
                <a:cubicBezTo>
                  <a:pt x="164274" y="2643209"/>
                  <a:pt x="308645" y="2546198"/>
                  <a:pt x="190500" y="2628900"/>
                </a:cubicBezTo>
                <a:cubicBezTo>
                  <a:pt x="171743" y="2642030"/>
                  <a:pt x="152400" y="2654300"/>
                  <a:pt x="133350" y="2667000"/>
                </a:cubicBezTo>
                <a:lnTo>
                  <a:pt x="104775" y="2686050"/>
                </a:lnTo>
                <a:cubicBezTo>
                  <a:pt x="95250" y="2692400"/>
                  <a:pt x="87060" y="2701480"/>
                  <a:pt x="76200" y="2705100"/>
                </a:cubicBezTo>
                <a:cubicBezTo>
                  <a:pt x="40890" y="2716870"/>
                  <a:pt x="56605" y="2710135"/>
                  <a:pt x="28575" y="27241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6381750" y="6286500"/>
            <a:ext cx="390525" cy="352425"/>
          </a:xfrm>
          <a:custGeom>
            <a:avLst/>
            <a:gdLst>
              <a:gd name="connsiteX0" fmla="*/ 390525 w 390525"/>
              <a:gd name="connsiteY0" fmla="*/ 0 h 352425"/>
              <a:gd name="connsiteX1" fmla="*/ 342900 w 390525"/>
              <a:gd name="connsiteY1" fmla="*/ 28575 h 352425"/>
              <a:gd name="connsiteX2" fmla="*/ 314325 w 390525"/>
              <a:gd name="connsiteY2" fmla="*/ 47625 h 352425"/>
              <a:gd name="connsiteX3" fmla="*/ 266700 w 390525"/>
              <a:gd name="connsiteY3" fmla="*/ 95250 h 352425"/>
              <a:gd name="connsiteX4" fmla="*/ 180975 w 390525"/>
              <a:gd name="connsiteY4" fmla="*/ 200025 h 352425"/>
              <a:gd name="connsiteX5" fmla="*/ 152400 w 390525"/>
              <a:gd name="connsiteY5" fmla="*/ 228600 h 352425"/>
              <a:gd name="connsiteX6" fmla="*/ 95250 w 390525"/>
              <a:gd name="connsiteY6" fmla="*/ 266700 h 352425"/>
              <a:gd name="connsiteX7" fmla="*/ 66675 w 390525"/>
              <a:gd name="connsiteY7" fmla="*/ 285750 h 352425"/>
              <a:gd name="connsiteX8" fmla="*/ 38100 w 390525"/>
              <a:gd name="connsiteY8" fmla="*/ 323850 h 352425"/>
              <a:gd name="connsiteX9" fmla="*/ 9525 w 390525"/>
              <a:gd name="connsiteY9" fmla="*/ 342900 h 352425"/>
              <a:gd name="connsiteX10" fmla="*/ 0 w 390525"/>
              <a:gd name="connsiteY10" fmla="*/ 352425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0525" h="352425">
                <a:moveTo>
                  <a:pt x="390525" y="0"/>
                </a:moveTo>
                <a:cubicBezTo>
                  <a:pt x="374650" y="9525"/>
                  <a:pt x="358599" y="18763"/>
                  <a:pt x="342900" y="28575"/>
                </a:cubicBezTo>
                <a:cubicBezTo>
                  <a:pt x="333192" y="34642"/>
                  <a:pt x="322420" y="39530"/>
                  <a:pt x="314325" y="47625"/>
                </a:cubicBezTo>
                <a:cubicBezTo>
                  <a:pt x="250825" y="111125"/>
                  <a:pt x="342900" y="44450"/>
                  <a:pt x="266700" y="95250"/>
                </a:cubicBezTo>
                <a:cubicBezTo>
                  <a:pt x="233594" y="161463"/>
                  <a:pt x="257690" y="123310"/>
                  <a:pt x="180975" y="200025"/>
                </a:cubicBezTo>
                <a:cubicBezTo>
                  <a:pt x="171450" y="209550"/>
                  <a:pt x="163608" y="221128"/>
                  <a:pt x="152400" y="228600"/>
                </a:cubicBezTo>
                <a:lnTo>
                  <a:pt x="95250" y="266700"/>
                </a:lnTo>
                <a:cubicBezTo>
                  <a:pt x="85725" y="273050"/>
                  <a:pt x="73544" y="276592"/>
                  <a:pt x="66675" y="285750"/>
                </a:cubicBezTo>
                <a:cubicBezTo>
                  <a:pt x="57150" y="298450"/>
                  <a:pt x="49325" y="312625"/>
                  <a:pt x="38100" y="323850"/>
                </a:cubicBezTo>
                <a:cubicBezTo>
                  <a:pt x="30005" y="331945"/>
                  <a:pt x="18683" y="336031"/>
                  <a:pt x="9525" y="342900"/>
                </a:cubicBezTo>
                <a:cubicBezTo>
                  <a:pt x="5933" y="345594"/>
                  <a:pt x="3175" y="349250"/>
                  <a:pt x="0" y="3524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4219575" y="6248400"/>
            <a:ext cx="335403" cy="704850"/>
          </a:xfrm>
          <a:custGeom>
            <a:avLst/>
            <a:gdLst>
              <a:gd name="connsiteX0" fmla="*/ 247650 w 335403"/>
              <a:gd name="connsiteY0" fmla="*/ 0 h 704850"/>
              <a:gd name="connsiteX1" fmla="*/ 180975 w 335403"/>
              <a:gd name="connsiteY1" fmla="*/ 104775 h 704850"/>
              <a:gd name="connsiteX2" fmla="*/ 152400 w 335403"/>
              <a:gd name="connsiteY2" fmla="*/ 133350 h 704850"/>
              <a:gd name="connsiteX3" fmla="*/ 104775 w 335403"/>
              <a:gd name="connsiteY3" fmla="*/ 190500 h 704850"/>
              <a:gd name="connsiteX4" fmla="*/ 85725 w 335403"/>
              <a:gd name="connsiteY4" fmla="*/ 247650 h 704850"/>
              <a:gd name="connsiteX5" fmla="*/ 142875 w 335403"/>
              <a:gd name="connsiteY5" fmla="*/ 276225 h 704850"/>
              <a:gd name="connsiteX6" fmla="*/ 171450 w 335403"/>
              <a:gd name="connsiteY6" fmla="*/ 295275 h 704850"/>
              <a:gd name="connsiteX7" fmla="*/ 200025 w 335403"/>
              <a:gd name="connsiteY7" fmla="*/ 304800 h 704850"/>
              <a:gd name="connsiteX8" fmla="*/ 257175 w 335403"/>
              <a:gd name="connsiteY8" fmla="*/ 342900 h 704850"/>
              <a:gd name="connsiteX9" fmla="*/ 285750 w 335403"/>
              <a:gd name="connsiteY9" fmla="*/ 361950 h 704850"/>
              <a:gd name="connsiteX10" fmla="*/ 304800 w 335403"/>
              <a:gd name="connsiteY10" fmla="*/ 390525 h 704850"/>
              <a:gd name="connsiteX11" fmla="*/ 333375 w 335403"/>
              <a:gd name="connsiteY11" fmla="*/ 400050 h 704850"/>
              <a:gd name="connsiteX12" fmla="*/ 295275 w 335403"/>
              <a:gd name="connsiteY12" fmla="*/ 447675 h 704850"/>
              <a:gd name="connsiteX13" fmla="*/ 238125 w 335403"/>
              <a:gd name="connsiteY13" fmla="*/ 504825 h 704850"/>
              <a:gd name="connsiteX14" fmla="*/ 180975 w 335403"/>
              <a:gd name="connsiteY14" fmla="*/ 561975 h 704850"/>
              <a:gd name="connsiteX15" fmla="*/ 19050 w 335403"/>
              <a:gd name="connsiteY15" fmla="*/ 695325 h 704850"/>
              <a:gd name="connsiteX16" fmla="*/ 0 w 335403"/>
              <a:gd name="connsiteY16" fmla="*/ 704850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5403" h="704850">
                <a:moveTo>
                  <a:pt x="247650" y="0"/>
                </a:moveTo>
                <a:cubicBezTo>
                  <a:pt x="236629" y="18368"/>
                  <a:pt x="193067" y="92683"/>
                  <a:pt x="180975" y="104775"/>
                </a:cubicBezTo>
                <a:cubicBezTo>
                  <a:pt x="171450" y="114300"/>
                  <a:pt x="161024" y="123002"/>
                  <a:pt x="152400" y="133350"/>
                </a:cubicBezTo>
                <a:cubicBezTo>
                  <a:pt x="86095" y="212916"/>
                  <a:pt x="188257" y="107018"/>
                  <a:pt x="104775" y="190500"/>
                </a:cubicBezTo>
                <a:cubicBezTo>
                  <a:pt x="98425" y="209550"/>
                  <a:pt x="69017" y="236511"/>
                  <a:pt x="85725" y="247650"/>
                </a:cubicBezTo>
                <a:cubicBezTo>
                  <a:pt x="167617" y="302245"/>
                  <a:pt x="64005" y="236790"/>
                  <a:pt x="142875" y="276225"/>
                </a:cubicBezTo>
                <a:cubicBezTo>
                  <a:pt x="153114" y="281345"/>
                  <a:pt x="161211" y="290155"/>
                  <a:pt x="171450" y="295275"/>
                </a:cubicBezTo>
                <a:cubicBezTo>
                  <a:pt x="180430" y="299765"/>
                  <a:pt x="191248" y="299924"/>
                  <a:pt x="200025" y="304800"/>
                </a:cubicBezTo>
                <a:cubicBezTo>
                  <a:pt x="220039" y="315919"/>
                  <a:pt x="238125" y="330200"/>
                  <a:pt x="257175" y="342900"/>
                </a:cubicBezTo>
                <a:lnTo>
                  <a:pt x="285750" y="361950"/>
                </a:lnTo>
                <a:cubicBezTo>
                  <a:pt x="292100" y="371475"/>
                  <a:pt x="295861" y="383374"/>
                  <a:pt x="304800" y="390525"/>
                </a:cubicBezTo>
                <a:cubicBezTo>
                  <a:pt x="312640" y="396797"/>
                  <a:pt x="328885" y="391070"/>
                  <a:pt x="333375" y="400050"/>
                </a:cubicBezTo>
                <a:cubicBezTo>
                  <a:pt x="344877" y="423054"/>
                  <a:pt x="304102" y="441790"/>
                  <a:pt x="295275" y="447675"/>
                </a:cubicBezTo>
                <a:cubicBezTo>
                  <a:pt x="258900" y="502238"/>
                  <a:pt x="297198" y="451660"/>
                  <a:pt x="238125" y="504825"/>
                </a:cubicBezTo>
                <a:cubicBezTo>
                  <a:pt x="218100" y="522847"/>
                  <a:pt x="201052" y="544011"/>
                  <a:pt x="180975" y="561975"/>
                </a:cubicBezTo>
                <a:cubicBezTo>
                  <a:pt x="175232" y="567114"/>
                  <a:pt x="62176" y="666574"/>
                  <a:pt x="19050" y="695325"/>
                </a:cubicBezTo>
                <a:cubicBezTo>
                  <a:pt x="13143" y="699263"/>
                  <a:pt x="6350" y="701675"/>
                  <a:pt x="0" y="7048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7286625" y="6334125"/>
            <a:ext cx="495300" cy="619125"/>
          </a:xfrm>
          <a:custGeom>
            <a:avLst/>
            <a:gdLst>
              <a:gd name="connsiteX0" fmla="*/ 0 w 495300"/>
              <a:gd name="connsiteY0" fmla="*/ 0 h 619125"/>
              <a:gd name="connsiteX1" fmla="*/ 85725 w 495300"/>
              <a:gd name="connsiteY1" fmla="*/ 19050 h 619125"/>
              <a:gd name="connsiteX2" fmla="*/ 180975 w 495300"/>
              <a:gd name="connsiteY2" fmla="*/ 85725 h 619125"/>
              <a:gd name="connsiteX3" fmla="*/ 314325 w 495300"/>
              <a:gd name="connsiteY3" fmla="*/ 171450 h 619125"/>
              <a:gd name="connsiteX4" fmla="*/ 352425 w 495300"/>
              <a:gd name="connsiteY4" fmla="*/ 209550 h 619125"/>
              <a:gd name="connsiteX5" fmla="*/ 342900 w 495300"/>
              <a:gd name="connsiteY5" fmla="*/ 238125 h 619125"/>
              <a:gd name="connsiteX6" fmla="*/ 285750 w 495300"/>
              <a:gd name="connsiteY6" fmla="*/ 257175 h 619125"/>
              <a:gd name="connsiteX7" fmla="*/ 228600 w 495300"/>
              <a:gd name="connsiteY7" fmla="*/ 276225 h 619125"/>
              <a:gd name="connsiteX8" fmla="*/ 200025 w 495300"/>
              <a:gd name="connsiteY8" fmla="*/ 285750 h 619125"/>
              <a:gd name="connsiteX9" fmla="*/ 142875 w 495300"/>
              <a:gd name="connsiteY9" fmla="*/ 323850 h 619125"/>
              <a:gd name="connsiteX10" fmla="*/ 152400 w 495300"/>
              <a:gd name="connsiteY10" fmla="*/ 352425 h 619125"/>
              <a:gd name="connsiteX11" fmla="*/ 180975 w 495300"/>
              <a:gd name="connsiteY11" fmla="*/ 371475 h 619125"/>
              <a:gd name="connsiteX12" fmla="*/ 257175 w 495300"/>
              <a:gd name="connsiteY12" fmla="*/ 428625 h 619125"/>
              <a:gd name="connsiteX13" fmla="*/ 352425 w 495300"/>
              <a:gd name="connsiteY13" fmla="*/ 514350 h 619125"/>
              <a:gd name="connsiteX14" fmla="*/ 409575 w 495300"/>
              <a:gd name="connsiteY14" fmla="*/ 561975 h 619125"/>
              <a:gd name="connsiteX15" fmla="*/ 495300 w 495300"/>
              <a:gd name="connsiteY15" fmla="*/ 619125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5300" h="619125">
                <a:moveTo>
                  <a:pt x="0" y="0"/>
                </a:moveTo>
                <a:cubicBezTo>
                  <a:pt x="10352" y="1725"/>
                  <a:pt x="68306" y="8331"/>
                  <a:pt x="85725" y="19050"/>
                </a:cubicBezTo>
                <a:cubicBezTo>
                  <a:pt x="118732" y="39362"/>
                  <a:pt x="147326" y="66497"/>
                  <a:pt x="180975" y="85725"/>
                </a:cubicBezTo>
                <a:cubicBezTo>
                  <a:pt x="236833" y="117644"/>
                  <a:pt x="263664" y="130000"/>
                  <a:pt x="314325" y="171450"/>
                </a:cubicBezTo>
                <a:cubicBezTo>
                  <a:pt x="328226" y="182823"/>
                  <a:pt x="339725" y="196850"/>
                  <a:pt x="352425" y="209550"/>
                </a:cubicBezTo>
                <a:cubicBezTo>
                  <a:pt x="349250" y="219075"/>
                  <a:pt x="351070" y="232289"/>
                  <a:pt x="342900" y="238125"/>
                </a:cubicBezTo>
                <a:cubicBezTo>
                  <a:pt x="326560" y="249797"/>
                  <a:pt x="304800" y="250825"/>
                  <a:pt x="285750" y="257175"/>
                </a:cubicBezTo>
                <a:lnTo>
                  <a:pt x="228600" y="276225"/>
                </a:lnTo>
                <a:cubicBezTo>
                  <a:pt x="219075" y="279400"/>
                  <a:pt x="208379" y="280181"/>
                  <a:pt x="200025" y="285750"/>
                </a:cubicBezTo>
                <a:lnTo>
                  <a:pt x="142875" y="323850"/>
                </a:lnTo>
                <a:cubicBezTo>
                  <a:pt x="146050" y="333375"/>
                  <a:pt x="146128" y="344585"/>
                  <a:pt x="152400" y="352425"/>
                </a:cubicBezTo>
                <a:cubicBezTo>
                  <a:pt x="159551" y="361364"/>
                  <a:pt x="171717" y="364742"/>
                  <a:pt x="180975" y="371475"/>
                </a:cubicBezTo>
                <a:cubicBezTo>
                  <a:pt x="206652" y="390149"/>
                  <a:pt x="232009" y="409267"/>
                  <a:pt x="257175" y="428625"/>
                </a:cubicBezTo>
                <a:cubicBezTo>
                  <a:pt x="344490" y="495790"/>
                  <a:pt x="265954" y="435740"/>
                  <a:pt x="352425" y="514350"/>
                </a:cubicBezTo>
                <a:cubicBezTo>
                  <a:pt x="370774" y="531031"/>
                  <a:pt x="389578" y="547311"/>
                  <a:pt x="409575" y="561975"/>
                </a:cubicBezTo>
                <a:cubicBezTo>
                  <a:pt x="437269" y="582284"/>
                  <a:pt x="495300" y="619125"/>
                  <a:pt x="495300" y="6191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5486400" y="6705600"/>
            <a:ext cx="752475" cy="190500"/>
          </a:xfrm>
          <a:custGeom>
            <a:avLst/>
            <a:gdLst>
              <a:gd name="connsiteX0" fmla="*/ 0 w 752475"/>
              <a:gd name="connsiteY0" fmla="*/ 0 h 190500"/>
              <a:gd name="connsiteX1" fmla="*/ 95250 w 752475"/>
              <a:gd name="connsiteY1" fmla="*/ 47625 h 190500"/>
              <a:gd name="connsiteX2" fmla="*/ 180975 w 752475"/>
              <a:gd name="connsiteY2" fmla="*/ 95250 h 190500"/>
              <a:gd name="connsiteX3" fmla="*/ 228600 w 752475"/>
              <a:gd name="connsiteY3" fmla="*/ 123825 h 190500"/>
              <a:gd name="connsiteX4" fmla="*/ 276225 w 752475"/>
              <a:gd name="connsiteY4" fmla="*/ 142875 h 190500"/>
              <a:gd name="connsiteX5" fmla="*/ 304800 w 752475"/>
              <a:gd name="connsiteY5" fmla="*/ 161925 h 190500"/>
              <a:gd name="connsiteX6" fmla="*/ 361950 w 752475"/>
              <a:gd name="connsiteY6" fmla="*/ 180975 h 190500"/>
              <a:gd name="connsiteX7" fmla="*/ 390525 w 752475"/>
              <a:gd name="connsiteY7" fmla="*/ 190500 h 190500"/>
              <a:gd name="connsiteX8" fmla="*/ 485775 w 752475"/>
              <a:gd name="connsiteY8" fmla="*/ 161925 h 190500"/>
              <a:gd name="connsiteX9" fmla="*/ 514350 w 752475"/>
              <a:gd name="connsiteY9" fmla="*/ 152400 h 190500"/>
              <a:gd name="connsiteX10" fmla="*/ 552450 w 752475"/>
              <a:gd name="connsiteY10" fmla="*/ 133350 h 190500"/>
              <a:gd name="connsiteX11" fmla="*/ 590550 w 752475"/>
              <a:gd name="connsiteY11" fmla="*/ 123825 h 190500"/>
              <a:gd name="connsiteX12" fmla="*/ 647700 w 752475"/>
              <a:gd name="connsiteY12" fmla="*/ 104775 h 190500"/>
              <a:gd name="connsiteX13" fmla="*/ 676275 w 752475"/>
              <a:gd name="connsiteY13" fmla="*/ 95250 h 190500"/>
              <a:gd name="connsiteX14" fmla="*/ 704850 w 752475"/>
              <a:gd name="connsiteY14" fmla="*/ 85725 h 190500"/>
              <a:gd name="connsiteX15" fmla="*/ 752475 w 752475"/>
              <a:gd name="connsiteY15" fmla="*/ 762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475" h="190500">
                <a:moveTo>
                  <a:pt x="0" y="0"/>
                </a:moveTo>
                <a:cubicBezTo>
                  <a:pt x="77159" y="15432"/>
                  <a:pt x="22930" y="-2999"/>
                  <a:pt x="95250" y="47625"/>
                </a:cubicBezTo>
                <a:cubicBezTo>
                  <a:pt x="141060" y="79692"/>
                  <a:pt x="137046" y="70845"/>
                  <a:pt x="180975" y="95250"/>
                </a:cubicBezTo>
                <a:cubicBezTo>
                  <a:pt x="197159" y="104241"/>
                  <a:pt x="212041" y="115546"/>
                  <a:pt x="228600" y="123825"/>
                </a:cubicBezTo>
                <a:cubicBezTo>
                  <a:pt x="243893" y="131471"/>
                  <a:pt x="260932" y="135229"/>
                  <a:pt x="276225" y="142875"/>
                </a:cubicBezTo>
                <a:cubicBezTo>
                  <a:pt x="286464" y="147995"/>
                  <a:pt x="294339" y="157276"/>
                  <a:pt x="304800" y="161925"/>
                </a:cubicBezTo>
                <a:cubicBezTo>
                  <a:pt x="323150" y="170080"/>
                  <a:pt x="342900" y="174625"/>
                  <a:pt x="361950" y="180975"/>
                </a:cubicBezTo>
                <a:lnTo>
                  <a:pt x="390525" y="190500"/>
                </a:lnTo>
                <a:cubicBezTo>
                  <a:pt x="448106" y="176105"/>
                  <a:pt x="416206" y="185115"/>
                  <a:pt x="485775" y="161925"/>
                </a:cubicBezTo>
                <a:cubicBezTo>
                  <a:pt x="495300" y="158750"/>
                  <a:pt x="505370" y="156890"/>
                  <a:pt x="514350" y="152400"/>
                </a:cubicBezTo>
                <a:cubicBezTo>
                  <a:pt x="527050" y="146050"/>
                  <a:pt x="539155" y="138336"/>
                  <a:pt x="552450" y="133350"/>
                </a:cubicBezTo>
                <a:cubicBezTo>
                  <a:pt x="564707" y="128753"/>
                  <a:pt x="578011" y="127587"/>
                  <a:pt x="590550" y="123825"/>
                </a:cubicBezTo>
                <a:cubicBezTo>
                  <a:pt x="609784" y="118055"/>
                  <a:pt x="628650" y="111125"/>
                  <a:pt x="647700" y="104775"/>
                </a:cubicBezTo>
                <a:lnTo>
                  <a:pt x="676275" y="95250"/>
                </a:lnTo>
                <a:cubicBezTo>
                  <a:pt x="685800" y="92075"/>
                  <a:pt x="695110" y="88160"/>
                  <a:pt x="704850" y="85725"/>
                </a:cubicBezTo>
                <a:cubicBezTo>
                  <a:pt x="746030" y="75430"/>
                  <a:pt x="729859" y="76200"/>
                  <a:pt x="752475" y="762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4819650" y="5305204"/>
            <a:ext cx="714375" cy="352646"/>
          </a:xfrm>
          <a:custGeom>
            <a:avLst/>
            <a:gdLst>
              <a:gd name="connsiteX0" fmla="*/ 0 w 714375"/>
              <a:gd name="connsiteY0" fmla="*/ 352646 h 352646"/>
              <a:gd name="connsiteX1" fmla="*/ 47625 w 714375"/>
              <a:gd name="connsiteY1" fmla="*/ 305021 h 352646"/>
              <a:gd name="connsiteX2" fmla="*/ 66675 w 714375"/>
              <a:gd name="connsiteY2" fmla="*/ 276446 h 352646"/>
              <a:gd name="connsiteX3" fmla="*/ 114300 w 714375"/>
              <a:gd name="connsiteY3" fmla="*/ 238346 h 352646"/>
              <a:gd name="connsiteX4" fmla="*/ 171450 w 714375"/>
              <a:gd name="connsiteY4" fmla="*/ 181196 h 352646"/>
              <a:gd name="connsiteX5" fmla="*/ 228600 w 714375"/>
              <a:gd name="connsiteY5" fmla="*/ 143096 h 352646"/>
              <a:gd name="connsiteX6" fmla="*/ 266700 w 714375"/>
              <a:gd name="connsiteY6" fmla="*/ 95471 h 352646"/>
              <a:gd name="connsiteX7" fmla="*/ 323850 w 714375"/>
              <a:gd name="connsiteY7" fmla="*/ 47846 h 352646"/>
              <a:gd name="connsiteX8" fmla="*/ 371475 w 714375"/>
              <a:gd name="connsiteY8" fmla="*/ 221 h 352646"/>
              <a:gd name="connsiteX9" fmla="*/ 400050 w 714375"/>
              <a:gd name="connsiteY9" fmla="*/ 9746 h 352646"/>
              <a:gd name="connsiteX10" fmla="*/ 476250 w 714375"/>
              <a:gd name="connsiteY10" fmla="*/ 66896 h 352646"/>
              <a:gd name="connsiteX11" fmla="*/ 542925 w 714375"/>
              <a:gd name="connsiteY11" fmla="*/ 143096 h 352646"/>
              <a:gd name="connsiteX12" fmla="*/ 581025 w 714375"/>
              <a:gd name="connsiteY12" fmla="*/ 171671 h 352646"/>
              <a:gd name="connsiteX13" fmla="*/ 600075 w 714375"/>
              <a:gd name="connsiteY13" fmla="*/ 200246 h 352646"/>
              <a:gd name="connsiteX14" fmla="*/ 628650 w 714375"/>
              <a:gd name="connsiteY14" fmla="*/ 228821 h 352646"/>
              <a:gd name="connsiteX15" fmla="*/ 676275 w 714375"/>
              <a:gd name="connsiteY15" fmla="*/ 276446 h 352646"/>
              <a:gd name="connsiteX16" fmla="*/ 714375 w 714375"/>
              <a:gd name="connsiteY16" fmla="*/ 324071 h 35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4375" h="352646">
                <a:moveTo>
                  <a:pt x="0" y="352646"/>
                </a:moveTo>
                <a:cubicBezTo>
                  <a:pt x="15875" y="336771"/>
                  <a:pt x="32841" y="321917"/>
                  <a:pt x="47625" y="305021"/>
                </a:cubicBezTo>
                <a:cubicBezTo>
                  <a:pt x="55163" y="296406"/>
                  <a:pt x="58580" y="284541"/>
                  <a:pt x="66675" y="276446"/>
                </a:cubicBezTo>
                <a:cubicBezTo>
                  <a:pt x="81050" y="262071"/>
                  <a:pt x="99257" y="252021"/>
                  <a:pt x="114300" y="238346"/>
                </a:cubicBezTo>
                <a:cubicBezTo>
                  <a:pt x="134235" y="220224"/>
                  <a:pt x="150754" y="198443"/>
                  <a:pt x="171450" y="181196"/>
                </a:cubicBezTo>
                <a:cubicBezTo>
                  <a:pt x="189039" y="166539"/>
                  <a:pt x="211582" y="158412"/>
                  <a:pt x="228600" y="143096"/>
                </a:cubicBezTo>
                <a:cubicBezTo>
                  <a:pt x="243711" y="129496"/>
                  <a:pt x="253313" y="110771"/>
                  <a:pt x="266700" y="95471"/>
                </a:cubicBezTo>
                <a:cubicBezTo>
                  <a:pt x="292369" y="66135"/>
                  <a:pt x="293416" y="68135"/>
                  <a:pt x="323850" y="47846"/>
                </a:cubicBezTo>
                <a:cubicBezTo>
                  <a:pt x="334963" y="31177"/>
                  <a:pt x="347663" y="4190"/>
                  <a:pt x="371475" y="221"/>
                </a:cubicBezTo>
                <a:cubicBezTo>
                  <a:pt x="381379" y="-1430"/>
                  <a:pt x="390525" y="6571"/>
                  <a:pt x="400050" y="9746"/>
                </a:cubicBezTo>
                <a:cubicBezTo>
                  <a:pt x="425450" y="28796"/>
                  <a:pt x="457200" y="41496"/>
                  <a:pt x="476250" y="66896"/>
                </a:cubicBezTo>
                <a:cubicBezTo>
                  <a:pt x="503711" y="103511"/>
                  <a:pt x="507052" y="111707"/>
                  <a:pt x="542925" y="143096"/>
                </a:cubicBezTo>
                <a:cubicBezTo>
                  <a:pt x="554872" y="153550"/>
                  <a:pt x="569800" y="160446"/>
                  <a:pt x="581025" y="171671"/>
                </a:cubicBezTo>
                <a:cubicBezTo>
                  <a:pt x="589120" y="179766"/>
                  <a:pt x="592746" y="191452"/>
                  <a:pt x="600075" y="200246"/>
                </a:cubicBezTo>
                <a:cubicBezTo>
                  <a:pt x="608699" y="210594"/>
                  <a:pt x="620026" y="218473"/>
                  <a:pt x="628650" y="228821"/>
                </a:cubicBezTo>
                <a:cubicBezTo>
                  <a:pt x="668337" y="276446"/>
                  <a:pt x="623888" y="241521"/>
                  <a:pt x="676275" y="276446"/>
                </a:cubicBezTo>
                <a:cubicBezTo>
                  <a:pt x="700306" y="312493"/>
                  <a:pt x="687230" y="296926"/>
                  <a:pt x="714375" y="3240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6115050" y="5219700"/>
            <a:ext cx="800100" cy="419100"/>
          </a:xfrm>
          <a:custGeom>
            <a:avLst/>
            <a:gdLst>
              <a:gd name="connsiteX0" fmla="*/ 0 w 800100"/>
              <a:gd name="connsiteY0" fmla="*/ 419100 h 419100"/>
              <a:gd name="connsiteX1" fmla="*/ 38100 w 800100"/>
              <a:gd name="connsiteY1" fmla="*/ 371475 h 419100"/>
              <a:gd name="connsiteX2" fmla="*/ 66675 w 800100"/>
              <a:gd name="connsiteY2" fmla="*/ 352425 h 419100"/>
              <a:gd name="connsiteX3" fmla="*/ 85725 w 800100"/>
              <a:gd name="connsiteY3" fmla="*/ 323850 h 419100"/>
              <a:gd name="connsiteX4" fmla="*/ 114300 w 800100"/>
              <a:gd name="connsiteY4" fmla="*/ 304800 h 419100"/>
              <a:gd name="connsiteX5" fmla="*/ 161925 w 800100"/>
              <a:gd name="connsiteY5" fmla="*/ 257175 h 419100"/>
              <a:gd name="connsiteX6" fmla="*/ 219075 w 800100"/>
              <a:gd name="connsiteY6" fmla="*/ 219075 h 419100"/>
              <a:gd name="connsiteX7" fmla="*/ 247650 w 800100"/>
              <a:gd name="connsiteY7" fmla="*/ 180975 h 419100"/>
              <a:gd name="connsiteX8" fmla="*/ 266700 w 800100"/>
              <a:gd name="connsiteY8" fmla="*/ 152400 h 419100"/>
              <a:gd name="connsiteX9" fmla="*/ 323850 w 800100"/>
              <a:gd name="connsiteY9" fmla="*/ 114300 h 419100"/>
              <a:gd name="connsiteX10" fmla="*/ 342900 w 800100"/>
              <a:gd name="connsiteY10" fmla="*/ 85725 h 419100"/>
              <a:gd name="connsiteX11" fmla="*/ 371475 w 800100"/>
              <a:gd name="connsiteY11" fmla="*/ 66675 h 419100"/>
              <a:gd name="connsiteX12" fmla="*/ 381000 w 800100"/>
              <a:gd name="connsiteY12" fmla="*/ 38100 h 419100"/>
              <a:gd name="connsiteX13" fmla="*/ 438150 w 800100"/>
              <a:gd name="connsiteY13" fmla="*/ 0 h 419100"/>
              <a:gd name="connsiteX14" fmla="*/ 485775 w 800100"/>
              <a:gd name="connsiteY14" fmla="*/ 76200 h 419100"/>
              <a:gd name="connsiteX15" fmla="*/ 533400 w 800100"/>
              <a:gd name="connsiteY15" fmla="*/ 114300 h 419100"/>
              <a:gd name="connsiteX16" fmla="*/ 571500 w 800100"/>
              <a:gd name="connsiteY16" fmla="*/ 161925 h 419100"/>
              <a:gd name="connsiteX17" fmla="*/ 628650 w 800100"/>
              <a:gd name="connsiteY17" fmla="*/ 209550 h 419100"/>
              <a:gd name="connsiteX18" fmla="*/ 723900 w 800100"/>
              <a:gd name="connsiteY18" fmla="*/ 314325 h 419100"/>
              <a:gd name="connsiteX19" fmla="*/ 771525 w 800100"/>
              <a:gd name="connsiteY19" fmla="*/ 352425 h 419100"/>
              <a:gd name="connsiteX20" fmla="*/ 800100 w 800100"/>
              <a:gd name="connsiteY20" fmla="*/ 390525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00100" h="419100">
                <a:moveTo>
                  <a:pt x="0" y="419100"/>
                </a:moveTo>
                <a:cubicBezTo>
                  <a:pt x="12700" y="403225"/>
                  <a:pt x="23725" y="385850"/>
                  <a:pt x="38100" y="371475"/>
                </a:cubicBezTo>
                <a:cubicBezTo>
                  <a:pt x="46195" y="363380"/>
                  <a:pt x="58580" y="360520"/>
                  <a:pt x="66675" y="352425"/>
                </a:cubicBezTo>
                <a:cubicBezTo>
                  <a:pt x="74770" y="344330"/>
                  <a:pt x="77630" y="331945"/>
                  <a:pt x="85725" y="323850"/>
                </a:cubicBezTo>
                <a:cubicBezTo>
                  <a:pt x="93820" y="315755"/>
                  <a:pt x="105685" y="312338"/>
                  <a:pt x="114300" y="304800"/>
                </a:cubicBezTo>
                <a:cubicBezTo>
                  <a:pt x="131196" y="290016"/>
                  <a:pt x="144549" y="271392"/>
                  <a:pt x="161925" y="257175"/>
                </a:cubicBezTo>
                <a:cubicBezTo>
                  <a:pt x="179645" y="242677"/>
                  <a:pt x="201963" y="234286"/>
                  <a:pt x="219075" y="219075"/>
                </a:cubicBezTo>
                <a:cubicBezTo>
                  <a:pt x="230940" y="208528"/>
                  <a:pt x="238423" y="193893"/>
                  <a:pt x="247650" y="180975"/>
                </a:cubicBezTo>
                <a:cubicBezTo>
                  <a:pt x="254304" y="171660"/>
                  <a:pt x="258085" y="159938"/>
                  <a:pt x="266700" y="152400"/>
                </a:cubicBezTo>
                <a:cubicBezTo>
                  <a:pt x="283930" y="137323"/>
                  <a:pt x="323850" y="114300"/>
                  <a:pt x="323850" y="114300"/>
                </a:cubicBezTo>
                <a:cubicBezTo>
                  <a:pt x="330200" y="104775"/>
                  <a:pt x="334805" y="93820"/>
                  <a:pt x="342900" y="85725"/>
                </a:cubicBezTo>
                <a:cubicBezTo>
                  <a:pt x="350995" y="77630"/>
                  <a:pt x="364324" y="75614"/>
                  <a:pt x="371475" y="66675"/>
                </a:cubicBezTo>
                <a:cubicBezTo>
                  <a:pt x="377747" y="58835"/>
                  <a:pt x="373900" y="45200"/>
                  <a:pt x="381000" y="38100"/>
                </a:cubicBezTo>
                <a:cubicBezTo>
                  <a:pt x="397189" y="21911"/>
                  <a:pt x="438150" y="0"/>
                  <a:pt x="438150" y="0"/>
                </a:cubicBezTo>
                <a:cubicBezTo>
                  <a:pt x="451365" y="39644"/>
                  <a:pt x="446949" y="37374"/>
                  <a:pt x="485775" y="76200"/>
                </a:cubicBezTo>
                <a:cubicBezTo>
                  <a:pt x="500150" y="90575"/>
                  <a:pt x="519025" y="99925"/>
                  <a:pt x="533400" y="114300"/>
                </a:cubicBezTo>
                <a:cubicBezTo>
                  <a:pt x="547775" y="128675"/>
                  <a:pt x="557125" y="147550"/>
                  <a:pt x="571500" y="161925"/>
                </a:cubicBezTo>
                <a:cubicBezTo>
                  <a:pt x="589035" y="179460"/>
                  <a:pt x="610301" y="192869"/>
                  <a:pt x="628650" y="209550"/>
                </a:cubicBezTo>
                <a:cubicBezTo>
                  <a:pt x="752136" y="321810"/>
                  <a:pt x="597479" y="187904"/>
                  <a:pt x="723900" y="314325"/>
                </a:cubicBezTo>
                <a:cubicBezTo>
                  <a:pt x="738275" y="328700"/>
                  <a:pt x="755650" y="339725"/>
                  <a:pt x="771525" y="352425"/>
                </a:cubicBezTo>
                <a:cubicBezTo>
                  <a:pt x="791995" y="393365"/>
                  <a:pt x="776376" y="390525"/>
                  <a:pt x="800100" y="390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5086350" y="5448300"/>
            <a:ext cx="352425" cy="400050"/>
          </a:xfrm>
          <a:custGeom>
            <a:avLst/>
            <a:gdLst>
              <a:gd name="connsiteX0" fmla="*/ 0 w 352425"/>
              <a:gd name="connsiteY0" fmla="*/ 0 h 400050"/>
              <a:gd name="connsiteX1" fmla="*/ 19050 w 352425"/>
              <a:gd name="connsiteY1" fmla="*/ 76200 h 400050"/>
              <a:gd name="connsiteX2" fmla="*/ 28575 w 352425"/>
              <a:gd name="connsiteY2" fmla="*/ 114300 h 400050"/>
              <a:gd name="connsiteX3" fmla="*/ 57150 w 352425"/>
              <a:gd name="connsiteY3" fmla="*/ 161925 h 400050"/>
              <a:gd name="connsiteX4" fmla="*/ 66675 w 352425"/>
              <a:gd name="connsiteY4" fmla="*/ 200025 h 400050"/>
              <a:gd name="connsiteX5" fmla="*/ 104775 w 352425"/>
              <a:gd name="connsiteY5" fmla="*/ 257175 h 400050"/>
              <a:gd name="connsiteX6" fmla="*/ 123825 w 352425"/>
              <a:gd name="connsiteY6" fmla="*/ 323850 h 400050"/>
              <a:gd name="connsiteX7" fmla="*/ 152400 w 352425"/>
              <a:gd name="connsiteY7" fmla="*/ 352425 h 400050"/>
              <a:gd name="connsiteX8" fmla="*/ 190500 w 352425"/>
              <a:gd name="connsiteY8" fmla="*/ 400050 h 400050"/>
              <a:gd name="connsiteX9" fmla="*/ 219075 w 352425"/>
              <a:gd name="connsiteY9" fmla="*/ 381000 h 400050"/>
              <a:gd name="connsiteX10" fmla="*/ 228600 w 352425"/>
              <a:gd name="connsiteY10" fmla="*/ 352425 h 400050"/>
              <a:gd name="connsiteX11" fmla="*/ 266700 w 352425"/>
              <a:gd name="connsiteY11" fmla="*/ 295275 h 400050"/>
              <a:gd name="connsiteX12" fmla="*/ 314325 w 352425"/>
              <a:gd name="connsiteY12" fmla="*/ 152400 h 400050"/>
              <a:gd name="connsiteX13" fmla="*/ 342900 w 352425"/>
              <a:gd name="connsiteY13" fmla="*/ 95250 h 400050"/>
              <a:gd name="connsiteX14" fmla="*/ 352425 w 352425"/>
              <a:gd name="connsiteY14" fmla="*/ 9525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425" h="400050">
                <a:moveTo>
                  <a:pt x="0" y="0"/>
                </a:moveTo>
                <a:cubicBezTo>
                  <a:pt x="19365" y="96826"/>
                  <a:pt x="-476" y="7859"/>
                  <a:pt x="19050" y="76200"/>
                </a:cubicBezTo>
                <a:cubicBezTo>
                  <a:pt x="22646" y="88787"/>
                  <a:pt x="23258" y="102337"/>
                  <a:pt x="28575" y="114300"/>
                </a:cubicBezTo>
                <a:cubicBezTo>
                  <a:pt x="36094" y="131218"/>
                  <a:pt x="47625" y="146050"/>
                  <a:pt x="57150" y="161925"/>
                </a:cubicBezTo>
                <a:cubicBezTo>
                  <a:pt x="60325" y="174625"/>
                  <a:pt x="60821" y="188316"/>
                  <a:pt x="66675" y="200025"/>
                </a:cubicBezTo>
                <a:cubicBezTo>
                  <a:pt x="76914" y="220503"/>
                  <a:pt x="104775" y="257175"/>
                  <a:pt x="104775" y="257175"/>
                </a:cubicBezTo>
                <a:cubicBezTo>
                  <a:pt x="106045" y="262256"/>
                  <a:pt x="118359" y="315651"/>
                  <a:pt x="123825" y="323850"/>
                </a:cubicBezTo>
                <a:cubicBezTo>
                  <a:pt x="131297" y="335058"/>
                  <a:pt x="142875" y="342900"/>
                  <a:pt x="152400" y="352425"/>
                </a:cubicBezTo>
                <a:cubicBezTo>
                  <a:pt x="158348" y="370268"/>
                  <a:pt x="161777" y="400050"/>
                  <a:pt x="190500" y="400050"/>
                </a:cubicBezTo>
                <a:cubicBezTo>
                  <a:pt x="201948" y="400050"/>
                  <a:pt x="209550" y="387350"/>
                  <a:pt x="219075" y="381000"/>
                </a:cubicBezTo>
                <a:cubicBezTo>
                  <a:pt x="222250" y="371475"/>
                  <a:pt x="223724" y="361202"/>
                  <a:pt x="228600" y="352425"/>
                </a:cubicBezTo>
                <a:cubicBezTo>
                  <a:pt x="239719" y="332411"/>
                  <a:pt x="259460" y="316995"/>
                  <a:pt x="266700" y="295275"/>
                </a:cubicBezTo>
                <a:lnTo>
                  <a:pt x="314325" y="152400"/>
                </a:lnTo>
                <a:cubicBezTo>
                  <a:pt x="322072" y="129159"/>
                  <a:pt x="324436" y="113714"/>
                  <a:pt x="342900" y="95250"/>
                </a:cubicBezTo>
                <a:cubicBezTo>
                  <a:pt x="345145" y="93005"/>
                  <a:pt x="349250" y="95250"/>
                  <a:pt x="352425" y="952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6343650" y="5429250"/>
            <a:ext cx="419100" cy="438150"/>
          </a:xfrm>
          <a:custGeom>
            <a:avLst/>
            <a:gdLst>
              <a:gd name="connsiteX0" fmla="*/ 0 w 419100"/>
              <a:gd name="connsiteY0" fmla="*/ 0 h 438150"/>
              <a:gd name="connsiteX1" fmla="*/ 19050 w 419100"/>
              <a:gd name="connsiteY1" fmla="*/ 47625 h 438150"/>
              <a:gd name="connsiteX2" fmla="*/ 38100 w 419100"/>
              <a:gd name="connsiteY2" fmla="*/ 104775 h 438150"/>
              <a:gd name="connsiteX3" fmla="*/ 123825 w 419100"/>
              <a:gd name="connsiteY3" fmla="*/ 238125 h 438150"/>
              <a:gd name="connsiteX4" fmla="*/ 152400 w 419100"/>
              <a:gd name="connsiteY4" fmla="*/ 295275 h 438150"/>
              <a:gd name="connsiteX5" fmla="*/ 161925 w 419100"/>
              <a:gd name="connsiteY5" fmla="*/ 323850 h 438150"/>
              <a:gd name="connsiteX6" fmla="*/ 180975 w 419100"/>
              <a:gd name="connsiteY6" fmla="*/ 352425 h 438150"/>
              <a:gd name="connsiteX7" fmla="*/ 190500 w 419100"/>
              <a:gd name="connsiteY7" fmla="*/ 381000 h 438150"/>
              <a:gd name="connsiteX8" fmla="*/ 238125 w 419100"/>
              <a:gd name="connsiteY8" fmla="*/ 438150 h 438150"/>
              <a:gd name="connsiteX9" fmla="*/ 276225 w 419100"/>
              <a:gd name="connsiteY9" fmla="*/ 333375 h 438150"/>
              <a:gd name="connsiteX10" fmla="*/ 304800 w 419100"/>
              <a:gd name="connsiteY10" fmla="*/ 285750 h 438150"/>
              <a:gd name="connsiteX11" fmla="*/ 323850 w 419100"/>
              <a:gd name="connsiteY11" fmla="*/ 238125 h 438150"/>
              <a:gd name="connsiteX12" fmla="*/ 361950 w 419100"/>
              <a:gd name="connsiteY12" fmla="*/ 161925 h 438150"/>
              <a:gd name="connsiteX13" fmla="*/ 400050 w 419100"/>
              <a:gd name="connsiteY13" fmla="*/ 76200 h 438150"/>
              <a:gd name="connsiteX14" fmla="*/ 409575 w 419100"/>
              <a:gd name="connsiteY14" fmla="*/ 47625 h 438150"/>
              <a:gd name="connsiteX15" fmla="*/ 419100 w 419100"/>
              <a:gd name="connsiteY15" fmla="*/ 28575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9100" h="438150">
                <a:moveTo>
                  <a:pt x="0" y="0"/>
                </a:moveTo>
                <a:cubicBezTo>
                  <a:pt x="6350" y="15875"/>
                  <a:pt x="13207" y="31557"/>
                  <a:pt x="19050" y="47625"/>
                </a:cubicBezTo>
                <a:cubicBezTo>
                  <a:pt x="25912" y="66496"/>
                  <a:pt x="27769" y="87556"/>
                  <a:pt x="38100" y="104775"/>
                </a:cubicBezTo>
                <a:cubicBezTo>
                  <a:pt x="103418" y="213638"/>
                  <a:pt x="73034" y="170404"/>
                  <a:pt x="123825" y="238125"/>
                </a:cubicBezTo>
                <a:cubicBezTo>
                  <a:pt x="147766" y="309949"/>
                  <a:pt x="115471" y="221417"/>
                  <a:pt x="152400" y="295275"/>
                </a:cubicBezTo>
                <a:cubicBezTo>
                  <a:pt x="156890" y="304255"/>
                  <a:pt x="157435" y="314870"/>
                  <a:pt x="161925" y="323850"/>
                </a:cubicBezTo>
                <a:cubicBezTo>
                  <a:pt x="167045" y="334089"/>
                  <a:pt x="175855" y="342186"/>
                  <a:pt x="180975" y="352425"/>
                </a:cubicBezTo>
                <a:cubicBezTo>
                  <a:pt x="185465" y="361405"/>
                  <a:pt x="186010" y="372020"/>
                  <a:pt x="190500" y="381000"/>
                </a:cubicBezTo>
                <a:cubicBezTo>
                  <a:pt x="203761" y="407522"/>
                  <a:pt x="217059" y="417084"/>
                  <a:pt x="238125" y="438150"/>
                </a:cubicBezTo>
                <a:cubicBezTo>
                  <a:pt x="247016" y="411477"/>
                  <a:pt x="262971" y="359883"/>
                  <a:pt x="276225" y="333375"/>
                </a:cubicBezTo>
                <a:cubicBezTo>
                  <a:pt x="284504" y="316816"/>
                  <a:pt x="296521" y="302309"/>
                  <a:pt x="304800" y="285750"/>
                </a:cubicBezTo>
                <a:cubicBezTo>
                  <a:pt x="312446" y="270457"/>
                  <a:pt x="316685" y="253649"/>
                  <a:pt x="323850" y="238125"/>
                </a:cubicBezTo>
                <a:cubicBezTo>
                  <a:pt x="335750" y="212341"/>
                  <a:pt x="352970" y="188866"/>
                  <a:pt x="361950" y="161925"/>
                </a:cubicBezTo>
                <a:cubicBezTo>
                  <a:pt x="411097" y="14483"/>
                  <a:pt x="354767" y="166766"/>
                  <a:pt x="400050" y="76200"/>
                </a:cubicBezTo>
                <a:cubicBezTo>
                  <a:pt x="404540" y="67220"/>
                  <a:pt x="405846" y="56947"/>
                  <a:pt x="409575" y="47625"/>
                </a:cubicBezTo>
                <a:cubicBezTo>
                  <a:pt x="412212" y="41033"/>
                  <a:pt x="415925" y="34925"/>
                  <a:pt x="419100" y="285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5715000" y="5857364"/>
            <a:ext cx="152400" cy="19561"/>
          </a:xfrm>
          <a:custGeom>
            <a:avLst/>
            <a:gdLst>
              <a:gd name="connsiteX0" fmla="*/ 0 w 152400"/>
              <a:gd name="connsiteY0" fmla="*/ 19561 h 19561"/>
              <a:gd name="connsiteX1" fmla="*/ 114300 w 152400"/>
              <a:gd name="connsiteY1" fmla="*/ 511 h 19561"/>
              <a:gd name="connsiteX2" fmla="*/ 152400 w 152400"/>
              <a:gd name="connsiteY2" fmla="*/ 511 h 1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19561">
                <a:moveTo>
                  <a:pt x="0" y="19561"/>
                </a:moveTo>
                <a:cubicBezTo>
                  <a:pt x="41241" y="11313"/>
                  <a:pt x="70980" y="4449"/>
                  <a:pt x="114300" y="511"/>
                </a:cubicBezTo>
                <a:cubicBezTo>
                  <a:pt x="126948" y="-639"/>
                  <a:pt x="139700" y="511"/>
                  <a:pt x="152400" y="51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5514975" y="6134045"/>
            <a:ext cx="609600" cy="202267"/>
          </a:xfrm>
          <a:custGeom>
            <a:avLst/>
            <a:gdLst>
              <a:gd name="connsiteX0" fmla="*/ 0 w 609600"/>
              <a:gd name="connsiteY0" fmla="*/ 9580 h 202267"/>
              <a:gd name="connsiteX1" fmla="*/ 19050 w 609600"/>
              <a:gd name="connsiteY1" fmla="*/ 85780 h 202267"/>
              <a:gd name="connsiteX2" fmla="*/ 38100 w 609600"/>
              <a:gd name="connsiteY2" fmla="*/ 123880 h 202267"/>
              <a:gd name="connsiteX3" fmla="*/ 66675 w 609600"/>
              <a:gd name="connsiteY3" fmla="*/ 152455 h 202267"/>
              <a:gd name="connsiteX4" fmla="*/ 104775 w 609600"/>
              <a:gd name="connsiteY4" fmla="*/ 200080 h 202267"/>
              <a:gd name="connsiteX5" fmla="*/ 142875 w 609600"/>
              <a:gd name="connsiteY5" fmla="*/ 142930 h 202267"/>
              <a:gd name="connsiteX6" fmla="*/ 180975 w 609600"/>
              <a:gd name="connsiteY6" fmla="*/ 85780 h 202267"/>
              <a:gd name="connsiteX7" fmla="*/ 200025 w 609600"/>
              <a:gd name="connsiteY7" fmla="*/ 57205 h 202267"/>
              <a:gd name="connsiteX8" fmla="*/ 228600 w 609600"/>
              <a:gd name="connsiteY8" fmla="*/ 38155 h 202267"/>
              <a:gd name="connsiteX9" fmla="*/ 238125 w 609600"/>
              <a:gd name="connsiteY9" fmla="*/ 9580 h 202267"/>
              <a:gd name="connsiteX10" fmla="*/ 295275 w 609600"/>
              <a:gd name="connsiteY10" fmla="*/ 38155 h 202267"/>
              <a:gd name="connsiteX11" fmla="*/ 352425 w 609600"/>
              <a:gd name="connsiteY11" fmla="*/ 95305 h 202267"/>
              <a:gd name="connsiteX12" fmla="*/ 409575 w 609600"/>
              <a:gd name="connsiteY12" fmla="*/ 142930 h 202267"/>
              <a:gd name="connsiteX13" fmla="*/ 457200 w 609600"/>
              <a:gd name="connsiteY13" fmla="*/ 190555 h 202267"/>
              <a:gd name="connsiteX14" fmla="*/ 485775 w 609600"/>
              <a:gd name="connsiteY14" fmla="*/ 181030 h 202267"/>
              <a:gd name="connsiteX15" fmla="*/ 495300 w 609600"/>
              <a:gd name="connsiteY15" fmla="*/ 152455 h 202267"/>
              <a:gd name="connsiteX16" fmla="*/ 523875 w 609600"/>
              <a:gd name="connsiteY16" fmla="*/ 114355 h 202267"/>
              <a:gd name="connsiteX17" fmla="*/ 561975 w 609600"/>
              <a:gd name="connsiteY17" fmla="*/ 57205 h 202267"/>
              <a:gd name="connsiteX18" fmla="*/ 581025 w 609600"/>
              <a:gd name="connsiteY18" fmla="*/ 28630 h 202267"/>
              <a:gd name="connsiteX19" fmla="*/ 609600 w 609600"/>
              <a:gd name="connsiteY19" fmla="*/ 55 h 20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" h="202267">
                <a:moveTo>
                  <a:pt x="0" y="9580"/>
                </a:moveTo>
                <a:cubicBezTo>
                  <a:pt x="5591" y="37533"/>
                  <a:pt x="8067" y="60152"/>
                  <a:pt x="19050" y="85780"/>
                </a:cubicBezTo>
                <a:cubicBezTo>
                  <a:pt x="24643" y="98831"/>
                  <a:pt x="29847" y="112326"/>
                  <a:pt x="38100" y="123880"/>
                </a:cubicBezTo>
                <a:cubicBezTo>
                  <a:pt x="45930" y="134841"/>
                  <a:pt x="57150" y="142930"/>
                  <a:pt x="66675" y="152455"/>
                </a:cubicBezTo>
                <a:cubicBezTo>
                  <a:pt x="68592" y="158206"/>
                  <a:pt x="80648" y="213867"/>
                  <a:pt x="104775" y="200080"/>
                </a:cubicBezTo>
                <a:cubicBezTo>
                  <a:pt x="124654" y="188721"/>
                  <a:pt x="130175" y="161980"/>
                  <a:pt x="142875" y="142930"/>
                </a:cubicBezTo>
                <a:lnTo>
                  <a:pt x="180975" y="85780"/>
                </a:lnTo>
                <a:cubicBezTo>
                  <a:pt x="187325" y="76255"/>
                  <a:pt x="190500" y="63555"/>
                  <a:pt x="200025" y="57205"/>
                </a:cubicBezTo>
                <a:lnTo>
                  <a:pt x="228600" y="38155"/>
                </a:lnTo>
                <a:cubicBezTo>
                  <a:pt x="231775" y="28630"/>
                  <a:pt x="229145" y="14070"/>
                  <a:pt x="238125" y="9580"/>
                </a:cubicBezTo>
                <a:cubicBezTo>
                  <a:pt x="249392" y="3946"/>
                  <a:pt x="290462" y="34947"/>
                  <a:pt x="295275" y="38155"/>
                </a:cubicBezTo>
                <a:cubicBezTo>
                  <a:pt x="328811" y="88458"/>
                  <a:pt x="297291" y="48047"/>
                  <a:pt x="352425" y="95305"/>
                </a:cubicBezTo>
                <a:cubicBezTo>
                  <a:pt x="416597" y="150310"/>
                  <a:pt x="346420" y="100826"/>
                  <a:pt x="409575" y="142930"/>
                </a:cubicBezTo>
                <a:cubicBezTo>
                  <a:pt x="420688" y="159599"/>
                  <a:pt x="433388" y="186586"/>
                  <a:pt x="457200" y="190555"/>
                </a:cubicBezTo>
                <a:cubicBezTo>
                  <a:pt x="467104" y="192206"/>
                  <a:pt x="476250" y="184205"/>
                  <a:pt x="485775" y="181030"/>
                </a:cubicBezTo>
                <a:cubicBezTo>
                  <a:pt x="488950" y="171505"/>
                  <a:pt x="490319" y="161172"/>
                  <a:pt x="495300" y="152455"/>
                </a:cubicBezTo>
                <a:cubicBezTo>
                  <a:pt x="503176" y="138672"/>
                  <a:pt x="514771" y="127360"/>
                  <a:pt x="523875" y="114355"/>
                </a:cubicBezTo>
                <a:cubicBezTo>
                  <a:pt x="537005" y="95598"/>
                  <a:pt x="549275" y="76255"/>
                  <a:pt x="561975" y="57205"/>
                </a:cubicBezTo>
                <a:lnTo>
                  <a:pt x="581025" y="28630"/>
                </a:lnTo>
                <a:cubicBezTo>
                  <a:pt x="601836" y="-2587"/>
                  <a:pt x="588627" y="55"/>
                  <a:pt x="609600" y="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>
            <a:off x="4591050" y="5724525"/>
            <a:ext cx="0" cy="238125"/>
          </a:xfrm>
          <a:custGeom>
            <a:avLst/>
            <a:gdLst>
              <a:gd name="connsiteX0" fmla="*/ 0 w 0"/>
              <a:gd name="connsiteY0" fmla="*/ 0 h 238125"/>
              <a:gd name="connsiteX1" fmla="*/ 0 w 0"/>
              <a:gd name="connsiteY1" fmla="*/ 23812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8125">
                <a:moveTo>
                  <a:pt x="0" y="0"/>
                </a:moveTo>
                <a:lnTo>
                  <a:pt x="0" y="23812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>
            <a:off x="4733925" y="5819775"/>
            <a:ext cx="0" cy="228600"/>
          </a:xfrm>
          <a:custGeom>
            <a:avLst/>
            <a:gdLst>
              <a:gd name="connsiteX0" fmla="*/ 0 w 0"/>
              <a:gd name="connsiteY0" fmla="*/ 0 h 228600"/>
              <a:gd name="connsiteX1" fmla="*/ 0 w 0"/>
              <a:gd name="connsiteY1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>
            <a:off x="6895477" y="5753100"/>
            <a:ext cx="48248" cy="266700"/>
          </a:xfrm>
          <a:custGeom>
            <a:avLst/>
            <a:gdLst>
              <a:gd name="connsiteX0" fmla="*/ 48248 w 48248"/>
              <a:gd name="connsiteY0" fmla="*/ 0 h 266700"/>
              <a:gd name="connsiteX1" fmla="*/ 29198 w 48248"/>
              <a:gd name="connsiteY1" fmla="*/ 114300 h 266700"/>
              <a:gd name="connsiteX2" fmla="*/ 19673 w 48248"/>
              <a:gd name="connsiteY2" fmla="*/ 152400 h 266700"/>
              <a:gd name="connsiteX3" fmla="*/ 623 w 48248"/>
              <a:gd name="connsiteY3" fmla="*/ 228600 h 266700"/>
              <a:gd name="connsiteX4" fmla="*/ 623 w 48248"/>
              <a:gd name="connsiteY4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48" h="266700">
                <a:moveTo>
                  <a:pt x="48248" y="0"/>
                </a:moveTo>
                <a:cubicBezTo>
                  <a:pt x="41898" y="38100"/>
                  <a:pt x="38566" y="76828"/>
                  <a:pt x="29198" y="114300"/>
                </a:cubicBezTo>
                <a:cubicBezTo>
                  <a:pt x="26023" y="127000"/>
                  <a:pt x="23269" y="139813"/>
                  <a:pt x="19673" y="152400"/>
                </a:cubicBezTo>
                <a:cubicBezTo>
                  <a:pt x="8881" y="190171"/>
                  <a:pt x="5904" y="181067"/>
                  <a:pt x="623" y="228600"/>
                </a:cubicBezTo>
                <a:cubicBezTo>
                  <a:pt x="-779" y="241222"/>
                  <a:pt x="623" y="254000"/>
                  <a:pt x="623" y="2667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>
            <a:off x="7019900" y="5829300"/>
            <a:ext cx="66700" cy="304800"/>
          </a:xfrm>
          <a:custGeom>
            <a:avLst/>
            <a:gdLst>
              <a:gd name="connsiteX0" fmla="*/ 66700 w 66700"/>
              <a:gd name="connsiteY0" fmla="*/ 0 h 304800"/>
              <a:gd name="connsiteX1" fmla="*/ 57175 w 66700"/>
              <a:gd name="connsiteY1" fmla="*/ 47625 h 304800"/>
              <a:gd name="connsiteX2" fmla="*/ 38125 w 66700"/>
              <a:gd name="connsiteY2" fmla="*/ 114300 h 304800"/>
              <a:gd name="connsiteX3" fmla="*/ 19075 w 66700"/>
              <a:gd name="connsiteY3" fmla="*/ 200025 h 304800"/>
              <a:gd name="connsiteX4" fmla="*/ 9550 w 66700"/>
              <a:gd name="connsiteY4" fmla="*/ 266700 h 304800"/>
              <a:gd name="connsiteX5" fmla="*/ 25 w 66700"/>
              <a:gd name="connsiteY5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700" h="304800">
                <a:moveTo>
                  <a:pt x="66700" y="0"/>
                </a:moveTo>
                <a:cubicBezTo>
                  <a:pt x="63525" y="15875"/>
                  <a:pt x="61102" y="31919"/>
                  <a:pt x="57175" y="47625"/>
                </a:cubicBezTo>
                <a:cubicBezTo>
                  <a:pt x="39019" y="120251"/>
                  <a:pt x="55942" y="25217"/>
                  <a:pt x="38125" y="114300"/>
                </a:cubicBezTo>
                <a:cubicBezTo>
                  <a:pt x="21362" y="198117"/>
                  <a:pt x="37612" y="144413"/>
                  <a:pt x="19075" y="200025"/>
                </a:cubicBezTo>
                <a:cubicBezTo>
                  <a:pt x="15900" y="222250"/>
                  <a:pt x="13953" y="244685"/>
                  <a:pt x="9550" y="266700"/>
                </a:cubicBezTo>
                <a:cubicBezTo>
                  <a:pt x="-979" y="319345"/>
                  <a:pt x="25" y="278576"/>
                  <a:pt x="25" y="304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781425" y="4398501"/>
            <a:ext cx="476250" cy="716424"/>
          </a:xfrm>
          <a:custGeom>
            <a:avLst/>
            <a:gdLst>
              <a:gd name="connsiteX0" fmla="*/ 0 w 476250"/>
              <a:gd name="connsiteY0" fmla="*/ 316374 h 716424"/>
              <a:gd name="connsiteX1" fmla="*/ 47625 w 476250"/>
              <a:gd name="connsiteY1" fmla="*/ 335424 h 716424"/>
              <a:gd name="connsiteX2" fmla="*/ 114300 w 476250"/>
              <a:gd name="connsiteY2" fmla="*/ 325899 h 716424"/>
              <a:gd name="connsiteX3" fmla="*/ 142875 w 476250"/>
              <a:gd name="connsiteY3" fmla="*/ 297324 h 716424"/>
              <a:gd name="connsiteX4" fmla="*/ 219075 w 476250"/>
              <a:gd name="connsiteY4" fmla="*/ 173499 h 716424"/>
              <a:gd name="connsiteX5" fmla="*/ 247650 w 476250"/>
              <a:gd name="connsiteY5" fmla="*/ 87774 h 716424"/>
              <a:gd name="connsiteX6" fmla="*/ 257175 w 476250"/>
              <a:gd name="connsiteY6" fmla="*/ 59199 h 716424"/>
              <a:gd name="connsiteX7" fmla="*/ 276225 w 476250"/>
              <a:gd name="connsiteY7" fmla="*/ 30624 h 716424"/>
              <a:gd name="connsiteX8" fmla="*/ 285750 w 476250"/>
              <a:gd name="connsiteY8" fmla="*/ 2049 h 716424"/>
              <a:gd name="connsiteX9" fmla="*/ 276225 w 476250"/>
              <a:gd name="connsiteY9" fmla="*/ 40149 h 716424"/>
              <a:gd name="connsiteX10" fmla="*/ 295275 w 476250"/>
              <a:gd name="connsiteY10" fmla="*/ 221124 h 716424"/>
              <a:gd name="connsiteX11" fmla="*/ 314325 w 476250"/>
              <a:gd name="connsiteY11" fmla="*/ 249699 h 716424"/>
              <a:gd name="connsiteX12" fmla="*/ 371475 w 476250"/>
              <a:gd name="connsiteY12" fmla="*/ 287799 h 716424"/>
              <a:gd name="connsiteX13" fmla="*/ 447675 w 476250"/>
              <a:gd name="connsiteY13" fmla="*/ 335424 h 716424"/>
              <a:gd name="connsiteX14" fmla="*/ 476250 w 476250"/>
              <a:gd name="connsiteY14" fmla="*/ 344949 h 716424"/>
              <a:gd name="connsiteX15" fmla="*/ 466725 w 476250"/>
              <a:gd name="connsiteY15" fmla="*/ 373524 h 716424"/>
              <a:gd name="connsiteX16" fmla="*/ 409575 w 476250"/>
              <a:gd name="connsiteY16" fmla="*/ 411624 h 716424"/>
              <a:gd name="connsiteX17" fmla="*/ 390525 w 476250"/>
              <a:gd name="connsiteY17" fmla="*/ 440199 h 716424"/>
              <a:gd name="connsiteX18" fmla="*/ 361950 w 476250"/>
              <a:gd name="connsiteY18" fmla="*/ 468774 h 716424"/>
              <a:gd name="connsiteX19" fmla="*/ 333375 w 476250"/>
              <a:gd name="connsiteY19" fmla="*/ 516399 h 716424"/>
              <a:gd name="connsiteX20" fmla="*/ 314325 w 476250"/>
              <a:gd name="connsiteY20" fmla="*/ 544974 h 716424"/>
              <a:gd name="connsiteX21" fmla="*/ 304800 w 476250"/>
              <a:gd name="connsiteY21" fmla="*/ 573549 h 716424"/>
              <a:gd name="connsiteX22" fmla="*/ 266700 w 476250"/>
              <a:gd name="connsiteY22" fmla="*/ 630699 h 716424"/>
              <a:gd name="connsiteX23" fmla="*/ 247650 w 476250"/>
              <a:gd name="connsiteY23" fmla="*/ 687849 h 716424"/>
              <a:gd name="connsiteX24" fmla="*/ 238125 w 476250"/>
              <a:gd name="connsiteY24" fmla="*/ 716424 h 716424"/>
              <a:gd name="connsiteX25" fmla="*/ 238125 w 476250"/>
              <a:gd name="connsiteY25" fmla="*/ 564024 h 716424"/>
              <a:gd name="connsiteX26" fmla="*/ 228600 w 476250"/>
              <a:gd name="connsiteY26" fmla="*/ 535449 h 716424"/>
              <a:gd name="connsiteX27" fmla="*/ 200025 w 476250"/>
              <a:gd name="connsiteY27" fmla="*/ 525924 h 716424"/>
              <a:gd name="connsiteX28" fmla="*/ 161925 w 476250"/>
              <a:gd name="connsiteY28" fmla="*/ 468774 h 716424"/>
              <a:gd name="connsiteX29" fmla="*/ 133350 w 476250"/>
              <a:gd name="connsiteY29" fmla="*/ 449724 h 716424"/>
              <a:gd name="connsiteX30" fmla="*/ 104775 w 476250"/>
              <a:gd name="connsiteY30" fmla="*/ 440199 h 716424"/>
              <a:gd name="connsiteX31" fmla="*/ 57150 w 476250"/>
              <a:gd name="connsiteY31" fmla="*/ 430674 h 71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76250" h="716424">
                <a:moveTo>
                  <a:pt x="0" y="316374"/>
                </a:moveTo>
                <a:cubicBezTo>
                  <a:pt x="15875" y="322724"/>
                  <a:pt x="30586" y="334004"/>
                  <a:pt x="47625" y="335424"/>
                </a:cubicBezTo>
                <a:cubicBezTo>
                  <a:pt x="69998" y="337288"/>
                  <a:pt x="93455" y="334237"/>
                  <a:pt x="114300" y="325899"/>
                </a:cubicBezTo>
                <a:cubicBezTo>
                  <a:pt x="126807" y="320896"/>
                  <a:pt x="134005" y="307461"/>
                  <a:pt x="142875" y="297324"/>
                </a:cubicBezTo>
                <a:cubicBezTo>
                  <a:pt x="177302" y="257979"/>
                  <a:pt x="201794" y="225341"/>
                  <a:pt x="219075" y="173499"/>
                </a:cubicBezTo>
                <a:lnTo>
                  <a:pt x="247650" y="87774"/>
                </a:lnTo>
                <a:cubicBezTo>
                  <a:pt x="250825" y="78249"/>
                  <a:pt x="251606" y="67553"/>
                  <a:pt x="257175" y="59199"/>
                </a:cubicBezTo>
                <a:cubicBezTo>
                  <a:pt x="263525" y="49674"/>
                  <a:pt x="271105" y="40863"/>
                  <a:pt x="276225" y="30624"/>
                </a:cubicBezTo>
                <a:cubicBezTo>
                  <a:pt x="280715" y="21644"/>
                  <a:pt x="285750" y="-7991"/>
                  <a:pt x="285750" y="2049"/>
                </a:cubicBezTo>
                <a:cubicBezTo>
                  <a:pt x="285750" y="15140"/>
                  <a:pt x="279400" y="27449"/>
                  <a:pt x="276225" y="40149"/>
                </a:cubicBezTo>
                <a:cubicBezTo>
                  <a:pt x="277099" y="54130"/>
                  <a:pt x="271484" y="173543"/>
                  <a:pt x="295275" y="221124"/>
                </a:cubicBezTo>
                <a:cubicBezTo>
                  <a:pt x="300395" y="231363"/>
                  <a:pt x="305710" y="242161"/>
                  <a:pt x="314325" y="249699"/>
                </a:cubicBezTo>
                <a:cubicBezTo>
                  <a:pt x="331555" y="264776"/>
                  <a:pt x="371475" y="287799"/>
                  <a:pt x="371475" y="287799"/>
                </a:cubicBezTo>
                <a:cubicBezTo>
                  <a:pt x="401664" y="333082"/>
                  <a:pt x="379665" y="312754"/>
                  <a:pt x="447675" y="335424"/>
                </a:cubicBezTo>
                <a:lnTo>
                  <a:pt x="476250" y="344949"/>
                </a:lnTo>
                <a:cubicBezTo>
                  <a:pt x="473075" y="354474"/>
                  <a:pt x="473825" y="366424"/>
                  <a:pt x="466725" y="373524"/>
                </a:cubicBezTo>
                <a:cubicBezTo>
                  <a:pt x="450536" y="389713"/>
                  <a:pt x="409575" y="411624"/>
                  <a:pt x="409575" y="411624"/>
                </a:cubicBezTo>
                <a:cubicBezTo>
                  <a:pt x="403225" y="421149"/>
                  <a:pt x="397854" y="431405"/>
                  <a:pt x="390525" y="440199"/>
                </a:cubicBezTo>
                <a:cubicBezTo>
                  <a:pt x="381901" y="450547"/>
                  <a:pt x="370032" y="457998"/>
                  <a:pt x="361950" y="468774"/>
                </a:cubicBezTo>
                <a:cubicBezTo>
                  <a:pt x="350842" y="483585"/>
                  <a:pt x="343187" y="500700"/>
                  <a:pt x="333375" y="516399"/>
                </a:cubicBezTo>
                <a:cubicBezTo>
                  <a:pt x="327308" y="526107"/>
                  <a:pt x="319445" y="534735"/>
                  <a:pt x="314325" y="544974"/>
                </a:cubicBezTo>
                <a:cubicBezTo>
                  <a:pt x="309835" y="553954"/>
                  <a:pt x="309676" y="564772"/>
                  <a:pt x="304800" y="573549"/>
                </a:cubicBezTo>
                <a:cubicBezTo>
                  <a:pt x="293681" y="593563"/>
                  <a:pt x="273940" y="608979"/>
                  <a:pt x="266700" y="630699"/>
                </a:cubicBezTo>
                <a:lnTo>
                  <a:pt x="247650" y="687849"/>
                </a:lnTo>
                <a:lnTo>
                  <a:pt x="238125" y="716424"/>
                </a:lnTo>
                <a:cubicBezTo>
                  <a:pt x="247643" y="630763"/>
                  <a:pt x="253658" y="641687"/>
                  <a:pt x="238125" y="564024"/>
                </a:cubicBezTo>
                <a:cubicBezTo>
                  <a:pt x="236156" y="554179"/>
                  <a:pt x="235700" y="542549"/>
                  <a:pt x="228600" y="535449"/>
                </a:cubicBezTo>
                <a:cubicBezTo>
                  <a:pt x="221500" y="528349"/>
                  <a:pt x="209550" y="529099"/>
                  <a:pt x="200025" y="525924"/>
                </a:cubicBezTo>
                <a:cubicBezTo>
                  <a:pt x="187325" y="506874"/>
                  <a:pt x="180975" y="481474"/>
                  <a:pt x="161925" y="468774"/>
                </a:cubicBezTo>
                <a:cubicBezTo>
                  <a:pt x="152400" y="462424"/>
                  <a:pt x="143589" y="454844"/>
                  <a:pt x="133350" y="449724"/>
                </a:cubicBezTo>
                <a:cubicBezTo>
                  <a:pt x="124370" y="445234"/>
                  <a:pt x="114429" y="442957"/>
                  <a:pt x="104775" y="440199"/>
                </a:cubicBezTo>
                <a:cubicBezTo>
                  <a:pt x="68742" y="429904"/>
                  <a:pt x="78517" y="430674"/>
                  <a:pt x="57150" y="4306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0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143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Tw Cen MT</vt:lpstr>
      <vt:lpstr>Tw Cen MT Condensed</vt:lpstr>
      <vt:lpstr>Wingdings 3</vt:lpstr>
      <vt:lpstr>Интеграл</vt:lpstr>
      <vt:lpstr>Портфолио «Абилимпикс»</vt:lpstr>
      <vt:lpstr>Овсянка Янковского</vt:lpstr>
      <vt:lpstr>Собачка аби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«Абилимпикс»</dc:title>
  <dc:creator>Константин</dc:creator>
  <cp:lastModifiedBy>Константин</cp:lastModifiedBy>
  <cp:revision>5</cp:revision>
  <dcterms:created xsi:type="dcterms:W3CDTF">2024-04-18T03:45:29Z</dcterms:created>
  <dcterms:modified xsi:type="dcterms:W3CDTF">2024-04-18T04:30:07Z</dcterms:modified>
</cp:coreProperties>
</file>