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143"/>
    <a:srgbClr val="5E865C"/>
    <a:srgbClr val="4B6B49"/>
    <a:srgbClr val="61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10" d="100"/>
          <a:sy n="110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E2C5D-E333-4AE8-A67C-D80A4901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1625A8-1964-4813-94B0-A591D8AA1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ADAEE-2303-408B-BEE3-4A1120D7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1A38F-E649-4E58-A77A-8ECE3DD2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A4693-B02B-494C-8EF2-964544C5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8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DFFF9-F9A9-4530-98A5-99A26012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A6777A-359E-4B35-ACF2-AB23F7183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67462-31AA-4848-815B-986BA7D1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A4F16-09AE-4ECE-B38D-45F97D06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28BD8B-257B-4F53-8B35-618660EB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4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0413FE-35D0-4178-B21F-5BB8443A0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D5A7C3-53BB-4BF8-BE5F-88D406368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544AC-4E7E-415B-B35D-4486F9CD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1336-E9A3-4F7E-951D-DA9F6401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519DF-48BB-4464-9CAA-FFEDB026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8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E155F-8F99-4B03-96B0-44024A8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C2C5E-4F07-40B8-834C-CA40FD305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1D47B-DCF1-4FE8-9DE4-86671C65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639299-72BB-48B9-8226-3D8349A9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6A0F43-F77F-4397-BB5B-B6DE55A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8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9A4A8-F90A-42B9-BF09-FFD787E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8B7F4-4ECB-488D-BB22-AA9D1E77F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29415-B157-48FA-86DF-F6EAD05D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C5096-6941-4698-B847-7C7E0D22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6B504A-1F83-4CB4-914A-FCC66549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4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662E9-3909-493B-B0AF-962C84EF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9E98C-8F6F-4CAF-AAC9-A40BB45B6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4D124A-BCEF-4804-86E6-BDD024C3E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0675CA-F681-4DA9-A42B-6FCBCB42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F686A-E448-4BDE-9203-8EE4A17D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24A144-C2BB-441D-9385-68643180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3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EE3BB-E47B-4736-B937-259492CC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3B350A-AAB2-4796-BA86-7A434919A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0634F1-5CAB-44E8-82D7-D1A215DF7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50077E-AF0C-48A2-B03B-E7B349ABA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0516EB-03BF-4596-A638-22C721B36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38B004-49BC-405E-B516-6610E650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25B9FB-26B3-4FA4-9A78-52C76503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69294F-8712-440C-859A-1DFF4FB3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C00D8-DEA5-4980-9251-1146822D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2CC8E1-2262-4180-9646-5A15583B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37BF00-BA39-42C9-8ABD-DA099756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EA35D0-231D-49F6-B7B3-BDB62563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50F485-2778-414F-A49B-34D65C9E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6A31E4-08A5-4D3E-9922-2233CDCB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680F58-DF1D-464C-B158-05120AAD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8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F3E71-D808-4E9B-AEA8-52F62E2B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18C34-15F3-40A6-8345-084165EB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7FE311-93D5-4A86-8B5D-0C2D1B87F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D1321-2FF6-407B-B331-1DDD6EB4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3168B-7411-4B4E-A965-D268FC80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F30AB9-3999-4B3C-9BD5-A245C931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7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90574-15DD-4478-A356-C20139C0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17F813-E11C-4F1F-B652-B8829F6EE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C4E01A-59A8-48BD-B69D-BDDF581DC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820D0-1850-4FE0-BD36-77BBD2B7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4E6107-A527-4B4C-AEF6-AA94FE27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17607-B316-433F-A269-7B4A34D7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9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59E66-B188-4D1F-B154-2A346B30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017A28-0BA5-488B-B4D9-786873650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0D0FD-F89F-42DC-B851-6245DEA0D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9A34-56C2-45C4-ACCE-B694BDC2BC51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C2D30-CC25-49B3-947A-4E105DA53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00634-9C8C-4661-B008-BFFCC6C39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7EBD-6CA6-403D-A3C9-287EBDFA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7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8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35E269-7A3B-4C1C-9346-BA16C6EFAC9D}"/>
              </a:ext>
            </a:extLst>
          </p:cNvPr>
          <p:cNvSpPr txBox="1"/>
          <p:nvPr/>
        </p:nvSpPr>
        <p:spPr>
          <a:xfrm>
            <a:off x="26416" y="1267520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Создание дизайна оригинального персонажа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E15125-982F-45AB-8947-ED9242010C15}"/>
              </a:ext>
            </a:extLst>
          </p:cNvPr>
          <p:cNvSpPr/>
          <p:nvPr/>
        </p:nvSpPr>
        <p:spPr>
          <a:xfrm>
            <a:off x="0" y="0"/>
            <a:ext cx="7608169" cy="1259566"/>
          </a:xfrm>
          <a:prstGeom prst="rect">
            <a:avLst/>
          </a:prstGeom>
          <a:solidFill>
            <a:srgbClr val="456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8A693E7-1C94-4B09-ADCD-B77836F8F273}"/>
              </a:ext>
            </a:extLst>
          </p:cNvPr>
          <p:cNvSpPr/>
          <p:nvPr/>
        </p:nvSpPr>
        <p:spPr>
          <a:xfrm>
            <a:off x="0" y="4939928"/>
            <a:ext cx="7608169" cy="1910118"/>
          </a:xfrm>
          <a:prstGeom prst="rect">
            <a:avLst/>
          </a:prstGeom>
          <a:solidFill>
            <a:srgbClr val="456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22576-1737-4F8D-B8E9-3BE92B748CED}"/>
              </a:ext>
            </a:extLst>
          </p:cNvPr>
          <p:cNvSpPr txBox="1"/>
          <p:nvPr/>
        </p:nvSpPr>
        <p:spPr>
          <a:xfrm>
            <a:off x="56976" y="4570596"/>
            <a:ext cx="387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Майорова Кристина 9А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928F4F-8C38-4B5E-A105-5E6340FC9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56" b="29384"/>
          <a:stretch/>
        </p:blipFill>
        <p:spPr>
          <a:xfrm>
            <a:off x="7608169" y="156901"/>
            <a:ext cx="4583831" cy="60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6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68FBE5-BE7B-4A8B-813A-B0F16786FF4E}"/>
              </a:ext>
            </a:extLst>
          </p:cNvPr>
          <p:cNvSpPr/>
          <p:nvPr/>
        </p:nvSpPr>
        <p:spPr>
          <a:xfrm>
            <a:off x="551384" y="548680"/>
            <a:ext cx="10801200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3AD5D-2B68-4607-A9C3-18D048F74585}"/>
              </a:ext>
            </a:extLst>
          </p:cNvPr>
          <p:cNvSpPr txBox="1"/>
          <p:nvPr/>
        </p:nvSpPr>
        <p:spPr>
          <a:xfrm>
            <a:off x="551384" y="548680"/>
            <a:ext cx="11161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Целью этого проекта является создание дизайна оригинального персонажа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Я буду выполнять это, собирая ассоциации на основе готового краткого описания персонажа: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Мой персонаж- Айка, или же «Дитя Паутины», является подвидом </a:t>
            </a:r>
            <a:r>
              <a:rPr lang="ru-RU" sz="2000" dirty="0" err="1">
                <a:solidFill>
                  <a:schemeClr val="bg1"/>
                </a:solidFill>
              </a:rPr>
              <a:t>арахны</a:t>
            </a:r>
            <a:r>
              <a:rPr lang="ru-RU" sz="2000" dirty="0">
                <a:solidFill>
                  <a:schemeClr val="bg1"/>
                </a:solidFill>
              </a:rPr>
              <a:t> не урождённой. Её окружением является провинциальный городок в близи леса из полноценной, отдельной от </a:t>
            </a:r>
            <a:r>
              <a:rPr lang="ru-RU" sz="2000">
                <a:solidFill>
                  <a:schemeClr val="bg1"/>
                </a:solidFill>
              </a:rPr>
              <a:t>нашего мира, вселенной</a:t>
            </a:r>
            <a:r>
              <a:rPr lang="ru-RU" sz="2000" dirty="0">
                <a:solidFill>
                  <a:schemeClr val="bg1"/>
                </a:solidFill>
              </a:rPr>
              <a:t>. А сама Айка- человек позднего подросткового возраста(16-19 лет). Она прошла через промежуточную «мутацию» </a:t>
            </a:r>
            <a:r>
              <a:rPr lang="ru-RU" sz="2000" dirty="0" err="1">
                <a:solidFill>
                  <a:schemeClr val="bg1"/>
                </a:solidFill>
              </a:rPr>
              <a:t>арахн</a:t>
            </a:r>
            <a:r>
              <a:rPr lang="ru-RU" sz="2000" dirty="0">
                <a:solidFill>
                  <a:schemeClr val="bg1"/>
                </a:solidFill>
              </a:rPr>
              <a:t> без своего согласия, получила две пары паучьих глаз и метки под ними, указывающие на наличие паучьих инстинктов. Она активна и любознательна, но отчаянна.</a:t>
            </a:r>
          </a:p>
        </p:txBody>
      </p:sp>
    </p:spTree>
    <p:extLst>
      <p:ext uri="{BB962C8B-B14F-4D97-AF65-F5344CB8AC3E}">
        <p14:creationId xmlns:p14="http://schemas.microsoft.com/office/powerpoint/2010/main" val="218495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6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88E299-D2A2-431E-96AB-7F9E5F680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0" y="1336122"/>
            <a:ext cx="2040838" cy="36281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2D8A18-9712-4B92-AAEC-A4B11C26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39" y="1916832"/>
            <a:ext cx="2910301" cy="23634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10EAAE-F87C-4AF7-AC5D-885A52173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4" y="3280121"/>
            <a:ext cx="2268736" cy="293687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68FBE5-BE7B-4A8B-813A-B0F16786FF4E}"/>
              </a:ext>
            </a:extLst>
          </p:cNvPr>
          <p:cNvSpPr/>
          <p:nvPr/>
        </p:nvSpPr>
        <p:spPr>
          <a:xfrm>
            <a:off x="551383" y="548680"/>
            <a:ext cx="5328593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7653F-2B07-43C9-A1AF-E9496057248D}"/>
              </a:ext>
            </a:extLst>
          </p:cNvPr>
          <p:cNvSpPr txBox="1"/>
          <p:nvPr/>
        </p:nvSpPr>
        <p:spPr>
          <a:xfrm>
            <a:off x="524889" y="68805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Ассоциации для разработки дизайна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808B07-30A0-4CB4-8252-BFA2A836F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" t="12574" r="458" b="17072"/>
          <a:stretch/>
        </p:blipFill>
        <p:spPr>
          <a:xfrm>
            <a:off x="7653216" y="996703"/>
            <a:ext cx="2240677" cy="21018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572776-788A-45F0-AFE5-6AC22AAB2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66" y="2646690"/>
            <a:ext cx="2570253" cy="25660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70ABE-A348-42B6-B64B-F2549F1ACF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56792"/>
            <a:ext cx="2138637" cy="32129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82FC703-48AD-4CA2-AE19-3C9B1AC7D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" y="4092746"/>
            <a:ext cx="3229670" cy="21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6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68FBE5-BE7B-4A8B-813A-B0F16786FF4E}"/>
              </a:ext>
            </a:extLst>
          </p:cNvPr>
          <p:cNvSpPr/>
          <p:nvPr/>
        </p:nvSpPr>
        <p:spPr>
          <a:xfrm>
            <a:off x="551384" y="548680"/>
            <a:ext cx="6048672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48E86-A7CB-4577-941A-D4204608D916}"/>
              </a:ext>
            </a:extLst>
          </p:cNvPr>
          <p:cNvSpPr txBox="1"/>
          <p:nvPr/>
        </p:nvSpPr>
        <p:spPr>
          <a:xfrm>
            <a:off x="551384" y="672661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Подбор цветовой палитры для персонажа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C364F2-DB80-4067-8F5C-B441F13D2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3" y="1478725"/>
            <a:ext cx="2477434" cy="37307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19C224-EDB7-45B1-9606-F58351BFD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82" y="1478725"/>
            <a:ext cx="2477434" cy="17804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08B17E-87CD-44AC-AF4B-733B7347B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82" y="3557826"/>
            <a:ext cx="2477434" cy="16516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495C7F-ABC8-479A-AC29-56B12381C1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6333" r="-1" b="7391"/>
          <a:stretch/>
        </p:blipFill>
        <p:spPr>
          <a:xfrm>
            <a:off x="6313884" y="1478725"/>
            <a:ext cx="2477434" cy="3724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A06E0A-706D-4BA6-B9E6-BEA41B87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10111" r="12195" b="32312"/>
          <a:stretch/>
        </p:blipFill>
        <p:spPr>
          <a:xfrm>
            <a:off x="9235133" y="1478725"/>
            <a:ext cx="2477434" cy="37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6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68FBE5-BE7B-4A8B-813A-B0F16786FF4E}"/>
              </a:ext>
            </a:extLst>
          </p:cNvPr>
          <p:cNvSpPr/>
          <p:nvPr/>
        </p:nvSpPr>
        <p:spPr>
          <a:xfrm>
            <a:off x="551384" y="548680"/>
            <a:ext cx="1800200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6CB350-C5D1-40C6-B15C-BD9BDA305292}"/>
              </a:ext>
            </a:extLst>
          </p:cNvPr>
          <p:cNvSpPr txBox="1"/>
          <p:nvPr/>
        </p:nvSpPr>
        <p:spPr>
          <a:xfrm>
            <a:off x="551384" y="67266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Наброски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9DF4F4-76E4-472E-92F5-57E8ACEA9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47" y="778396"/>
            <a:ext cx="2389277" cy="5301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63144F-F9C9-4894-B894-C0A49E026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r="31287" b="632"/>
          <a:stretch/>
        </p:blipFill>
        <p:spPr>
          <a:xfrm>
            <a:off x="6384032" y="778396"/>
            <a:ext cx="2389278" cy="53012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219854-69A7-44A3-B94C-8E32B5421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45" y="778395"/>
            <a:ext cx="1975724" cy="53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6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68FBE5-BE7B-4A8B-813A-B0F16786FF4E}"/>
              </a:ext>
            </a:extLst>
          </p:cNvPr>
          <p:cNvSpPr/>
          <p:nvPr/>
        </p:nvSpPr>
        <p:spPr>
          <a:xfrm>
            <a:off x="551382" y="548680"/>
            <a:ext cx="4968553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F76B3-52E9-4A85-AA8E-5E7E918C3660}"/>
              </a:ext>
            </a:extLst>
          </p:cNvPr>
          <p:cNvSpPr txBox="1"/>
          <p:nvPr/>
        </p:nvSpPr>
        <p:spPr>
          <a:xfrm>
            <a:off x="551384" y="672661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Финальные наброски(заключение)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B127C4-B520-456B-B33F-A3CBC72EB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13" y="237320"/>
            <a:ext cx="2902333" cy="5505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289FA-9648-46B1-B209-4D8EB8AFEE0E}"/>
              </a:ext>
            </a:extLst>
          </p:cNvPr>
          <p:cNvSpPr txBox="1"/>
          <p:nvPr/>
        </p:nvSpPr>
        <p:spPr>
          <a:xfrm>
            <a:off x="515585" y="148428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После долгого поиска длиной в год и нескольких </a:t>
            </a:r>
            <a:r>
              <a:rPr lang="ru-RU" dirty="0" err="1">
                <a:solidFill>
                  <a:schemeClr val="bg1"/>
                </a:solidFill>
              </a:rPr>
              <a:t>редизайнов</a:t>
            </a:r>
            <a:r>
              <a:rPr lang="ru-RU" dirty="0">
                <a:solidFill>
                  <a:schemeClr val="bg1"/>
                </a:solidFill>
              </a:rPr>
              <a:t> Айка получила своё лицо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96D7EE-9DDA-4C83-9126-8AE5EF3C9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88" y="237319"/>
            <a:ext cx="2987953" cy="5505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AB700B-0B25-4CEE-B861-8913044D1652}"/>
              </a:ext>
            </a:extLst>
          </p:cNvPr>
          <p:cNvSpPr txBox="1"/>
          <p:nvPr/>
        </p:nvSpPr>
        <p:spPr>
          <a:xfrm>
            <a:off x="5602392" y="5833893"/>
            <a:ext cx="304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Айка до мутации (</a:t>
            </a:r>
            <a:r>
              <a:rPr lang="ru-RU" sz="1400" dirty="0" err="1">
                <a:solidFill>
                  <a:schemeClr val="bg1"/>
                </a:solidFill>
              </a:rPr>
              <a:t>чиби</a:t>
            </a:r>
            <a:r>
              <a:rPr lang="ru-RU" sz="1400" dirty="0">
                <a:solidFill>
                  <a:schemeClr val="bg1"/>
                </a:solidFill>
              </a:rPr>
              <a:t>-версия)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BFE24-A504-453A-BF5C-A629BD18642D}"/>
              </a:ext>
            </a:extLst>
          </p:cNvPr>
          <p:cNvSpPr txBox="1"/>
          <p:nvPr/>
        </p:nvSpPr>
        <p:spPr>
          <a:xfrm>
            <a:off x="8782013" y="5833892"/>
            <a:ext cx="208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Айка после мутации</a:t>
            </a:r>
          </a:p>
        </p:txBody>
      </p:sp>
    </p:spTree>
    <p:extLst>
      <p:ext uri="{BB962C8B-B14F-4D97-AF65-F5344CB8AC3E}">
        <p14:creationId xmlns:p14="http://schemas.microsoft.com/office/powerpoint/2010/main" val="1010046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147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AIKA</dc:creator>
  <cp:lastModifiedBy>AIKA</cp:lastModifiedBy>
  <cp:revision>21</cp:revision>
  <dcterms:created xsi:type="dcterms:W3CDTF">2024-04-26T16:33:14Z</dcterms:created>
  <dcterms:modified xsi:type="dcterms:W3CDTF">2024-05-15T18:16:25Z</dcterms:modified>
</cp:coreProperties>
</file>