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B59BA4-6823-4B50-9E86-5A65500633EC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FF8359-5AA0-4184-9C39-38374DD06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C7D7D90-3653-4167-A892-D829C0123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>«Австралия. Верования коренного населения Австралии»</a:t>
            </a:r>
          </a:p>
          <a:p>
            <a:pPr marL="0" indent="0" algn="ctr">
              <a:buNone/>
            </a:pPr>
            <a:endParaRPr lang="ru-RU" sz="4400" b="1" dirty="0"/>
          </a:p>
          <a:p>
            <a:pPr algn="ctr"/>
            <a:r>
              <a:rPr lang="ru-RU" dirty="0"/>
              <a:t>Модуль «Основы мировых религиозных культур».</a:t>
            </a:r>
          </a:p>
          <a:p>
            <a:pPr algn="ctr"/>
            <a:r>
              <a:rPr lang="ru-RU" dirty="0"/>
              <a:t>4 класс</a:t>
            </a:r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endParaRPr lang="ru-RU" sz="4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B54FDC-ED65-4C69-948B-9339D2B3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34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АВСТРАЛИЯ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находится в южном полушарии, омывается водами Индийского и Тихого океанов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2888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avustraly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97152"/>
            <a:ext cx="1296144" cy="6763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8305800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792088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АВСТРАЛИЯ –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самый маленький материк  земного шара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4818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Фауна Австралии уникальна. Австралию населяют животные, которых больше нет нигде на планете</a:t>
            </a:r>
          </a:p>
        </p:txBody>
      </p:sp>
      <p:pic>
        <p:nvPicPr>
          <p:cNvPr id="3074" name="Picture 2" descr="D:\Животные автралии\image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50" y="980728"/>
            <a:ext cx="3462702" cy="20880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30689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Кенгуру – один из символов Австралии</a:t>
            </a:r>
          </a:p>
        </p:txBody>
      </p:sp>
      <p:pic>
        <p:nvPicPr>
          <p:cNvPr id="3075" name="Picture 3" descr="D:\Животные автралии\800px-Tasdevil_lar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312368" cy="26642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364502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Тасманский дьявол </a:t>
            </a:r>
          </a:p>
        </p:txBody>
      </p:sp>
      <p:pic>
        <p:nvPicPr>
          <p:cNvPr id="3076" name="Picture 4" descr="D:\Животные автралии\4467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448" y="3933056"/>
            <a:ext cx="3521968" cy="2271669"/>
          </a:xfrm>
          <a:prstGeom prst="rect">
            <a:avLst/>
          </a:prstGeom>
          <a:noFill/>
        </p:spPr>
      </p:pic>
      <p:pic>
        <p:nvPicPr>
          <p:cNvPr id="3077" name="Picture 5" descr="D:\Животные автралии\800px-Ornithorhynchu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2398713" cy="25034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9592" y="609329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Утконос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616530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Калонг. Летучая лисица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Животные автралии\1024px-Emu_showing_fe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744416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306896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Страус эму</a:t>
            </a:r>
          </a:p>
        </p:txBody>
      </p:sp>
      <p:sp>
        <p:nvSpPr>
          <p:cNvPr id="4100" name="AutoShape 4" descr="https://upload.wikimedia.org/wikipedia/commons/thumb/4/43/SaltwaterCrocodile%28%27Maximo%27%29.jpg/1024px-SaltwaterCrocodile%28%27Maximo%27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D:\Животные автралии\1024px-SaltwaterCrocodile('Maximo'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744416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623731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Крокодил</a:t>
            </a:r>
          </a:p>
        </p:txBody>
      </p:sp>
      <p:pic>
        <p:nvPicPr>
          <p:cNvPr id="4102" name="Picture 6" descr="D:\Животные автралии\800px-Koala_climbing_tre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2854701" cy="28083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6056" y="314096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Коала – сумчатый медведь</a:t>
            </a:r>
          </a:p>
        </p:txBody>
      </p:sp>
      <p:pic>
        <p:nvPicPr>
          <p:cNvPr id="4104" name="Picture 8" descr="D:\Животные автралии\ehid_0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918079" cy="26642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4048" y="616530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Ехидна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D:\Животные автралии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996444" cy="2664296"/>
          </a:xfrm>
          <a:prstGeom prst="rect">
            <a:avLst/>
          </a:prstGeom>
          <a:noFill/>
        </p:spPr>
      </p:pic>
      <p:pic>
        <p:nvPicPr>
          <p:cNvPr id="17411" name="Picture 3" descr="D:\Животные автралии\pA-ZNEJVLW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3850366" cy="2664296"/>
          </a:xfrm>
          <a:prstGeom prst="rect">
            <a:avLst/>
          </a:prstGeom>
          <a:noFill/>
        </p:spPr>
      </p:pic>
      <p:pic>
        <p:nvPicPr>
          <p:cNvPr id="17412" name="Picture 4" descr="D:\Животные автралии\Patrick_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104456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6056" y="3356992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Вомбат – сумчатое травоядное млекопитающее, самый большой «хомячок» в мире, достигает веса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 45 килограмм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Флора Австралии уникальна, это объясняется тем, что Австралия изолирована от других материков </a:t>
            </a:r>
          </a:p>
        </p:txBody>
      </p:sp>
      <p:pic>
        <p:nvPicPr>
          <p:cNvPr id="18434" name="Picture 2" descr="D:\Животные автралии\2AustralianGrassTr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456384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342900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Травяное дерево – редкая форма жизни многолетних растений</a:t>
            </a:r>
          </a:p>
        </p:txBody>
      </p:sp>
      <p:pic>
        <p:nvPicPr>
          <p:cNvPr id="18435" name="Picture 3" descr="D:\Животные автралии\328881,xcitefun-bottle-tree-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3765490" cy="2579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342900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Бутылочное дерево – приспособлено скапливать влагу во время засух</a:t>
            </a:r>
          </a:p>
        </p:txBody>
      </p:sp>
      <p:pic>
        <p:nvPicPr>
          <p:cNvPr id="18436" name="Picture 4" descr="D:\Животные автралии\sokotr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528392" cy="23542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6273225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Бутылочное дерево бывает таким</a:t>
            </a:r>
          </a:p>
        </p:txBody>
      </p:sp>
      <p:pic>
        <p:nvPicPr>
          <p:cNvPr id="18437" name="Picture 5" descr="D:\Животные автралии\78360073_132297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579760" cy="23762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623731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Огненное дерево – австралийская акация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Австралийские  аборигены</a:t>
            </a:r>
            <a:r>
              <a:rPr lang="ru-RU" sz="2000" dirty="0">
                <a:solidFill>
                  <a:srgbClr val="C00000"/>
                </a:solidFill>
              </a:rPr>
              <a:t> — коренное население Австралии, также иногда называемые «австралийскими бушменами», в языковом и расовом отношениях обособлены от других народов мира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597" y="560376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В Австралии около 400 различных коренных народов. Каждый из них отличается не только особым названием, но и имеет особый язык или характерный диалект.</a:t>
            </a:r>
          </a:p>
        </p:txBody>
      </p:sp>
      <p:pic>
        <p:nvPicPr>
          <p:cNvPr id="19458" name="Picture 2" descr="D:\Животные автралии\9927421725_7e03e43d95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168352" cy="2109750"/>
          </a:xfrm>
          <a:prstGeom prst="rect">
            <a:avLst/>
          </a:prstGeom>
          <a:noFill/>
        </p:spPr>
      </p:pic>
      <p:pic>
        <p:nvPicPr>
          <p:cNvPr id="19459" name="Picture 3" descr="D:\Животные автралии\image.ph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202" y="1474274"/>
            <a:ext cx="2784309" cy="2088232"/>
          </a:xfrm>
          <a:prstGeom prst="rect">
            <a:avLst/>
          </a:prstGeom>
          <a:noFill/>
        </p:spPr>
      </p:pic>
      <p:pic>
        <p:nvPicPr>
          <p:cNvPr id="19460" name="Picture 4" descr="D:\Животные автралии\pii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607228" cy="1884636"/>
          </a:xfrm>
          <a:prstGeom prst="rect">
            <a:avLst/>
          </a:prstGeom>
          <a:noFill/>
        </p:spPr>
      </p:pic>
      <p:pic>
        <p:nvPicPr>
          <p:cNvPr id="19461" name="Picture 5" descr="D:\Животные автралии\6017884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2311152" cy="2688640"/>
          </a:xfrm>
          <a:prstGeom prst="rect">
            <a:avLst/>
          </a:prstGeom>
          <a:noFill/>
        </p:spPr>
      </p:pic>
      <p:pic>
        <p:nvPicPr>
          <p:cNvPr id="19462" name="Picture 6" descr="D:\Животные автралии\Австралия_Australia-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БУМЕРАНГ – ещё один символ Австралии.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Бумеранг</a:t>
            </a:r>
            <a:r>
              <a:rPr lang="ru-RU" sz="2000" dirty="0">
                <a:solidFill>
                  <a:srgbClr val="C00000"/>
                </a:solidFill>
              </a:rPr>
              <a:t> — деревянная метательная палица. Некоторые виды обладают особой аэродинамической формой, которая позволяет повышать дальность броска и способствует возвращению к месту запуска.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 В прошлом — боевое и охотничье оружие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163899" cy="24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 descr="D:\Животные автралии\Boomerang-Compresse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432382" cy="2520280"/>
          </a:xfrm>
          <a:prstGeom prst="rect">
            <a:avLst/>
          </a:prstGeom>
          <a:noFill/>
        </p:spPr>
      </p:pic>
      <p:pic>
        <p:nvPicPr>
          <p:cNvPr id="20487" name="Picture 7" descr="D:\Животные автралии\Igra_quotZagadki_Priklyuchenie_v_Dzhunglyahquot_69-70_uroven_Kakoj_otvet-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1966940" cy="2500824"/>
          </a:xfrm>
          <a:prstGeom prst="rect">
            <a:avLst/>
          </a:prstGeom>
          <a:noFill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457700"/>
            <a:ext cx="3384376" cy="202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779912" y="4437112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Бумеранг способен пролетать дистанцию в 90 метров и подниматься на высоту до 15 метров. Бумеранг широко известен в силу своего свойства возвращаться назад, к месту, с которого был произведён бросок. В действительности этим свойством обладают далеко не все бумеранги — только возвращающиеся, да и реализуется оно только при надлежащем умении и с непременным учётом силы и направления ветра.</a:t>
            </a: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224</TotalTime>
  <Words>290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Constantia</vt:lpstr>
      <vt:lpstr>Wingdings 2</vt:lpstr>
      <vt:lpstr>Бумажная</vt:lpstr>
      <vt:lpstr>  </vt:lpstr>
      <vt:lpstr>АВСТРАЛИЯ находится в южном полушарии, омывается водами Индийского и Тихого океанов</vt:lpstr>
      <vt:lpstr>АВСТРАЛИЯ –  самый маленький материк  земного шара</vt:lpstr>
      <vt:lpstr>Фауна Австралии уникальна. Австралию населяют животные, которых больше нет нигде на планете</vt:lpstr>
      <vt:lpstr>Презентация PowerPoint</vt:lpstr>
      <vt:lpstr>Презентация PowerPoint</vt:lpstr>
      <vt:lpstr>Флора Австралии уникальна, это объясняется тем, что Австралия изолирована от других материков </vt:lpstr>
      <vt:lpstr>Австралийские  аборигены — коренное население Австралии, также иногда называемые «австралийскими бушменами», в языковом и расовом отношениях обособлены от других народов мира</vt:lpstr>
      <vt:lpstr>БУМЕРАНГ – ещё один символ Австралии.  Бумеранг — деревянная метательная палица. Некоторые виды обладают особой аэродинамической формой, которая позволяет повышать дальность броска и способствует возвращению к месту запуска.  В прошлом — боевое и охотничье оружие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Леонидовна</dc:creator>
  <cp:lastModifiedBy>Dell</cp:lastModifiedBy>
  <cp:revision>28</cp:revision>
  <dcterms:created xsi:type="dcterms:W3CDTF">2015-10-15T16:56:47Z</dcterms:created>
  <dcterms:modified xsi:type="dcterms:W3CDTF">2024-10-03T06:01:18Z</dcterms:modified>
</cp:coreProperties>
</file>